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64"/>
  </p:notesMasterIdLst>
  <p:handoutMasterIdLst>
    <p:handoutMasterId r:id="rId65"/>
  </p:handoutMasterIdLst>
  <p:sldIdLst>
    <p:sldId id="758" r:id="rId2"/>
    <p:sldId id="759" r:id="rId3"/>
    <p:sldId id="760" r:id="rId4"/>
    <p:sldId id="696" r:id="rId5"/>
    <p:sldId id="761" r:id="rId6"/>
    <p:sldId id="802" r:id="rId7"/>
    <p:sldId id="803" r:id="rId8"/>
    <p:sldId id="827" r:id="rId9"/>
    <p:sldId id="828" r:id="rId10"/>
    <p:sldId id="829" r:id="rId11"/>
    <p:sldId id="830" r:id="rId12"/>
    <p:sldId id="850" r:id="rId13"/>
    <p:sldId id="851" r:id="rId14"/>
    <p:sldId id="702" r:id="rId15"/>
    <p:sldId id="701" r:id="rId16"/>
    <p:sldId id="762" r:id="rId17"/>
    <p:sldId id="763" r:id="rId18"/>
    <p:sldId id="703" r:id="rId19"/>
    <p:sldId id="704" r:id="rId20"/>
    <p:sldId id="766" r:id="rId21"/>
    <p:sldId id="743" r:id="rId22"/>
    <p:sldId id="839" r:id="rId23"/>
    <p:sldId id="695" r:id="rId24"/>
    <p:sldId id="840" r:id="rId25"/>
    <p:sldId id="841" r:id="rId26"/>
    <p:sldId id="842" r:id="rId27"/>
    <p:sldId id="843" r:id="rId28"/>
    <p:sldId id="852" r:id="rId29"/>
    <p:sldId id="853" r:id="rId30"/>
    <p:sldId id="825" r:id="rId31"/>
    <p:sldId id="836" r:id="rId32"/>
    <p:sldId id="779" r:id="rId33"/>
    <p:sldId id="726" r:id="rId34"/>
    <p:sldId id="796" r:id="rId35"/>
    <p:sldId id="781" r:id="rId36"/>
    <p:sldId id="782" r:id="rId37"/>
    <p:sldId id="783" r:id="rId38"/>
    <p:sldId id="784" r:id="rId39"/>
    <p:sldId id="785" r:id="rId40"/>
    <p:sldId id="786" r:id="rId41"/>
    <p:sldId id="787" r:id="rId42"/>
    <p:sldId id="788" r:id="rId43"/>
    <p:sldId id="789" r:id="rId44"/>
    <p:sldId id="790" r:id="rId45"/>
    <p:sldId id="791" r:id="rId46"/>
    <p:sldId id="792" r:id="rId47"/>
    <p:sldId id="793" r:id="rId48"/>
    <p:sldId id="797" r:id="rId49"/>
    <p:sldId id="844" r:id="rId50"/>
    <p:sldId id="845" r:id="rId51"/>
    <p:sldId id="847" r:id="rId52"/>
    <p:sldId id="846" r:id="rId53"/>
    <p:sldId id="854" r:id="rId54"/>
    <p:sldId id="806" r:id="rId55"/>
    <p:sldId id="807" r:id="rId56"/>
    <p:sldId id="848" r:id="rId57"/>
    <p:sldId id="849" r:id="rId58"/>
    <p:sldId id="757" r:id="rId59"/>
    <p:sldId id="794" r:id="rId60"/>
    <p:sldId id="795" r:id="rId61"/>
    <p:sldId id="570" r:id="rId62"/>
    <p:sldId id="568" r:id="rId6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trón de diapositivas" id="{038C3899-99E4-6543-A55F-195A74D76030}">
          <p14:sldIdLst>
            <p14:sldId id="758"/>
            <p14:sldId id="759"/>
            <p14:sldId id="760"/>
            <p14:sldId id="696"/>
            <p14:sldId id="761"/>
            <p14:sldId id="802"/>
            <p14:sldId id="803"/>
            <p14:sldId id="827"/>
            <p14:sldId id="828"/>
            <p14:sldId id="829"/>
            <p14:sldId id="830"/>
            <p14:sldId id="850"/>
            <p14:sldId id="851"/>
            <p14:sldId id="702"/>
            <p14:sldId id="701"/>
            <p14:sldId id="762"/>
            <p14:sldId id="763"/>
            <p14:sldId id="703"/>
            <p14:sldId id="704"/>
            <p14:sldId id="766"/>
          </p14:sldIdLst>
        </p14:section>
        <p14:section name="Sección sin título" id="{B1F12CBC-E69E-4DD7-BCD1-38B25CDB2176}">
          <p14:sldIdLst>
            <p14:sldId id="743"/>
            <p14:sldId id="839"/>
            <p14:sldId id="695"/>
            <p14:sldId id="840"/>
            <p14:sldId id="841"/>
            <p14:sldId id="842"/>
            <p14:sldId id="843"/>
            <p14:sldId id="852"/>
            <p14:sldId id="853"/>
            <p14:sldId id="825"/>
            <p14:sldId id="836"/>
            <p14:sldId id="779"/>
            <p14:sldId id="726"/>
            <p14:sldId id="796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7"/>
            <p14:sldId id="844"/>
            <p14:sldId id="845"/>
            <p14:sldId id="847"/>
            <p14:sldId id="846"/>
            <p14:sldId id="854"/>
            <p14:sldId id="806"/>
            <p14:sldId id="807"/>
            <p14:sldId id="848"/>
            <p14:sldId id="849"/>
            <p14:sldId id="757"/>
            <p14:sldId id="794"/>
            <p14:sldId id="795"/>
            <p14:sldId id="570"/>
            <p14:sldId id="56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60B"/>
    <a:srgbClr val="FFFFFF"/>
    <a:srgbClr val="989400"/>
    <a:srgbClr val="FFEA66"/>
    <a:srgbClr val="ED020D"/>
    <a:srgbClr val="1A1918"/>
    <a:srgbClr val="FF5500"/>
    <a:srgbClr val="FFB039"/>
    <a:srgbClr val="052E6C"/>
    <a:srgbClr val="EE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1" autoAdjust="0"/>
    <p:restoredTop sz="96311"/>
  </p:normalViewPr>
  <p:slideViewPr>
    <p:cSldViewPr snapToGrid="0" snapToObjects="1">
      <p:cViewPr>
        <p:scale>
          <a:sx n="120" d="100"/>
          <a:sy n="120" d="100"/>
        </p:scale>
        <p:origin x="-630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59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6091E-7710-4268-908F-07F96841E661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EBE55E7-653F-4766-B69C-F2F63323BBD0}">
      <dgm:prSet phldrT="[Texto]" custT="1"/>
      <dgm:spPr/>
      <dgm:t>
        <a:bodyPr/>
        <a:lstStyle/>
        <a:p>
          <a:r>
            <a:rPr lang="es-ES" sz="1600" b="1" spc="300" dirty="0" smtClean="0">
              <a:latin typeface="Swis721 Ex BT" panose="020B0605020202020204" pitchFamily="34" charset="0"/>
            </a:rPr>
            <a:t>CERTIFICADOS DE PROFESIONALIDAD</a:t>
          </a:r>
          <a:endParaRPr lang="es-ES" sz="1600" b="1" spc="300" dirty="0">
            <a:latin typeface="Swis721 Ex BT" panose="020B0605020202020204" pitchFamily="34" charset="0"/>
          </a:endParaRPr>
        </a:p>
      </dgm:t>
    </dgm:pt>
    <dgm:pt modelId="{AC03C62C-59E9-4F5B-ABB3-5F221F5298C7}" type="parTrans" cxnId="{F5FC053C-C753-44C6-ACAB-7B6B88790CE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0240650D-6725-480B-BEAB-B46E9841C6B7}" type="sibTrans" cxnId="{F5FC053C-C753-44C6-ACAB-7B6B88790CE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F4AE68D5-A336-420E-A14E-C001B0AC4552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EF1C4DB2-4041-4209-9F3A-234797D3D119}" type="parTrans" cxnId="{675E76FE-34AF-4BD7-A24B-B8209126B367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BA6E5341-7DED-45B5-8A27-808DC4795B7D}" type="sibTrans" cxnId="{675E76FE-34AF-4BD7-A24B-B8209126B367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AA2FF083-5A7F-4A4D-997E-72CEF898C5B0}">
      <dgm:prSet phldrT="[Texto]" custT="1"/>
      <dgm:spPr/>
      <dgm:t>
        <a:bodyPr/>
        <a:lstStyle/>
        <a:p>
          <a:r>
            <a:rPr lang="es-ES" sz="1600" b="1" spc="300" dirty="0" smtClean="0">
              <a:latin typeface="Swis721 Ex BT" panose="020B0605020202020204" pitchFamily="34" charset="0"/>
            </a:rPr>
            <a:t>FORMACIÓN PROFESIONAL</a:t>
          </a:r>
          <a:endParaRPr lang="es-ES" sz="1600" b="1" spc="300" dirty="0">
            <a:latin typeface="Swis721 Ex BT" panose="020B0605020202020204" pitchFamily="34" charset="0"/>
          </a:endParaRPr>
        </a:p>
      </dgm:t>
    </dgm:pt>
    <dgm:pt modelId="{3FD77458-40C8-41CE-91F7-4CA8EE41094E}" type="parTrans" cxnId="{60EC57B6-27BA-4D13-8FE0-00FC82D8756B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B46C6E0C-A0E0-4BD9-AD5F-F7D6C06DF343}" type="sibTrans" cxnId="{60EC57B6-27BA-4D13-8FE0-00FC82D8756B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920BB9BF-075E-455C-B827-529EDDFEA26B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VARIAS cualificaciones profesionales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7129C1A5-A7ED-4B97-8306-C5F02C5F3F84}" type="parTrans" cxnId="{381CE803-3FFD-41A7-A27A-8E62FDA0879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C480A1F2-43E8-4CAC-AB39-981A7C38FAE3}" type="sibTrans" cxnId="{381CE803-3FFD-41A7-A27A-8E62FDA0879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240D924-EC68-4334-A52D-6135529FF929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Efectos ACADÉMICOS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B91ACFDD-B781-43B2-8F0C-666E8E620310}" type="parTrans" cxnId="{962152CF-9A10-4795-BED6-4248D5CE7E09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43210EC-95E2-4B2A-9B08-FD5B7689B8C2}" type="sibTrans" cxnId="{962152CF-9A10-4795-BED6-4248D5CE7E09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3B2F1CBE-2941-4F55-9F35-A53B2F9404AF}">
      <dgm:prSet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UNA cualificación profesional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431CFD31-6962-446E-B873-59F0188DB438}" type="parTrans" cxnId="{50434732-50CB-49E2-8C6C-28F1E7C51D3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2CECD52-ECE9-4386-9D43-63472DE548F8}" type="sibTrans" cxnId="{50434732-50CB-49E2-8C6C-28F1E7C51D34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64E77796-2C1D-47C8-866E-E370B8AF42D0}">
      <dgm:prSet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2000 horas de duración 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5B9A374C-F910-4614-A29D-141236C24112}" type="parTrans" cxnId="{23B10EAB-5D62-4F95-8431-58859F0A471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CC124CB4-314F-44B1-90C8-8BE8B3290C7E}" type="sibTrans" cxnId="{23B10EAB-5D62-4F95-8431-58859F0A4718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AA51A5C9-B8FB-47A1-86A9-7CCE35DF122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400 – 600 horas de duración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86138E2D-5294-4029-8DAE-C86B7023F892}" type="parTrans" cxnId="{068E337C-C259-4200-A7F3-9101D6280126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6E800DA0-3956-4D2B-97B6-8D16D689719A}" type="sibTrans" cxnId="{068E337C-C259-4200-A7F3-9101D6280126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E1A40C5-B1A7-4B4E-9E3E-9A97E778899A}">
      <dgm:prSet phldrT="[Texto]" custT="1"/>
      <dgm:spPr/>
      <dgm:t>
        <a:bodyPr/>
        <a:lstStyle/>
        <a:p>
          <a:r>
            <a:rPr lang="es-ES" sz="1400" b="1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dirty="0">
            <a:latin typeface="Swis721 Ex BT" panose="020B0605020202020204" pitchFamily="34" charset="0"/>
          </a:endParaRPr>
        </a:p>
      </dgm:t>
    </dgm:pt>
    <dgm:pt modelId="{C754A8D4-3618-4729-A846-A8133B5F596C}" type="sibTrans" cxnId="{5C18BB02-F7E2-42BD-969A-8C8448323435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8A405C88-B479-40B6-980D-28CCC3323DA8}" type="parTrans" cxnId="{5C18BB02-F7E2-42BD-969A-8C8448323435}">
      <dgm:prSet/>
      <dgm:spPr/>
      <dgm:t>
        <a:bodyPr/>
        <a:lstStyle/>
        <a:p>
          <a:endParaRPr lang="es-ES" sz="2000" b="1">
            <a:latin typeface="Swis721 Ex BT" panose="020B0605020202020204" pitchFamily="34" charset="0"/>
          </a:endParaRPr>
        </a:p>
      </dgm:t>
    </dgm:pt>
    <dgm:pt modelId="{446BD016-7BF1-4562-B91C-198D5EE8E8F8}" type="pres">
      <dgm:prSet presAssocID="{2CB6091E-7710-4268-908F-07F96841E661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260B4C-9E72-42D0-B02E-D17D8EFBB099}" type="pres">
      <dgm:prSet presAssocID="{2CB6091E-7710-4268-908F-07F96841E661}" presName="dummyMaxCanvas" presStyleCnt="0"/>
      <dgm:spPr/>
      <dgm:t>
        <a:bodyPr/>
        <a:lstStyle/>
        <a:p>
          <a:endParaRPr lang="es-ES"/>
        </a:p>
      </dgm:t>
    </dgm:pt>
    <dgm:pt modelId="{CEC45BA5-88E2-4E66-92B1-AE21731C0275}" type="pres">
      <dgm:prSet presAssocID="{2CB6091E-7710-4268-908F-07F96841E661}" presName="parentComposite" presStyleCnt="0"/>
      <dgm:spPr/>
      <dgm:t>
        <a:bodyPr/>
        <a:lstStyle/>
        <a:p>
          <a:endParaRPr lang="es-ES"/>
        </a:p>
      </dgm:t>
    </dgm:pt>
    <dgm:pt modelId="{E9FB754F-C209-47D2-8357-0A851A03165C}" type="pres">
      <dgm:prSet presAssocID="{2CB6091E-7710-4268-908F-07F96841E661}" presName="parent1" presStyleLbl="alignAccFollowNode1" presStyleIdx="0" presStyleCnt="4" custScaleX="155873" custScaleY="41026" custLinFactNeighborX="-7632" custLinFactNeighborY="30885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643A79A9-DC3F-4030-A1FF-21FF5E1C9570}" type="pres">
      <dgm:prSet presAssocID="{2CB6091E-7710-4268-908F-07F96841E661}" presName="parent2" presStyleLbl="alignAccFollowNode1" presStyleIdx="1" presStyleCnt="4" custScaleX="168076" custScaleY="41026" custLinFactNeighborX="19111" custLinFactNeighborY="33039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AA5DC93F-B21E-4E75-9CA4-9DF8372E5DC6}" type="pres">
      <dgm:prSet presAssocID="{2CB6091E-7710-4268-908F-07F96841E661}" presName="childrenComposite" presStyleCnt="0"/>
      <dgm:spPr/>
      <dgm:t>
        <a:bodyPr/>
        <a:lstStyle/>
        <a:p>
          <a:endParaRPr lang="es-ES"/>
        </a:p>
      </dgm:t>
    </dgm:pt>
    <dgm:pt modelId="{FF586DBC-F42F-4153-9830-24AA9006EF55}" type="pres">
      <dgm:prSet presAssocID="{2CB6091E-7710-4268-908F-07F96841E661}" presName="dummyMaxCanvas_ChildArea" presStyleCnt="0"/>
      <dgm:spPr/>
      <dgm:t>
        <a:bodyPr/>
        <a:lstStyle/>
        <a:p>
          <a:endParaRPr lang="es-ES"/>
        </a:p>
      </dgm:t>
    </dgm:pt>
    <dgm:pt modelId="{7A1DF2E7-6082-4BA1-AD0C-96DAB777731C}" type="pres">
      <dgm:prSet presAssocID="{2CB6091E-7710-4268-908F-07F96841E661}" presName="fulcrum" presStyleLbl="alignAccFollowNode1" presStyleIdx="2" presStyleCnt="4" custLinFactNeighborX="4256"/>
      <dgm:spPr/>
      <dgm:t>
        <a:bodyPr/>
        <a:lstStyle/>
        <a:p>
          <a:endParaRPr lang="es-ES"/>
        </a:p>
      </dgm:t>
    </dgm:pt>
    <dgm:pt modelId="{32AD894D-981D-4781-9B46-67BBAFC7F034}" type="pres">
      <dgm:prSet presAssocID="{2CB6091E-7710-4268-908F-07F96841E661}" presName="balance_34" presStyleLbl="alignAccFollowNode1" presStyleIdx="3" presStyleCnt="4" custScaleX="130588">
        <dgm:presLayoutVars>
          <dgm:bulletEnabled val="1"/>
        </dgm:presLayoutVars>
      </dgm:prSet>
      <dgm:spPr/>
    </dgm:pt>
    <dgm:pt modelId="{3529681F-5AC8-41D4-8446-8F712C95BFC7}" type="pres">
      <dgm:prSet presAssocID="{2CB6091E-7710-4268-908F-07F96841E661}" presName="right_34_1" presStyleLbl="node1" presStyleIdx="0" presStyleCnt="7" custScaleX="1135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E6E531-920F-49F0-B46F-523D15E4F104}" type="pres">
      <dgm:prSet presAssocID="{2CB6091E-7710-4268-908F-07F96841E661}" presName="right_34_2" presStyleLbl="node1" presStyleIdx="1" presStyleCnt="7" custScaleX="1141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5DBD44-0683-4210-9C55-DC5CDCBABAC2}" type="pres">
      <dgm:prSet presAssocID="{2CB6091E-7710-4268-908F-07F96841E661}" presName="right_34_3" presStyleLbl="node1" presStyleIdx="2" presStyleCnt="7" custScaleX="1131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27852-48DD-4117-8D49-95778A6E3099}" type="pres">
      <dgm:prSet presAssocID="{2CB6091E-7710-4268-908F-07F96841E661}" presName="right_34_4" presStyleLbl="node1" presStyleIdx="3" presStyleCnt="7" custScaleX="1122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3783D-8A72-4CB7-A4D8-4F83D4761BC4}" type="pres">
      <dgm:prSet presAssocID="{2CB6091E-7710-4268-908F-07F96841E661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F40C75-806D-4882-B1E1-C8C249EC8B7E}" type="pres">
      <dgm:prSet presAssocID="{2CB6091E-7710-4268-908F-07F96841E661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0074C6-797D-4EF6-9A12-087EA997D16A}" type="pres">
      <dgm:prSet presAssocID="{2CB6091E-7710-4268-908F-07F96841E661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8E337C-C259-4200-A7F3-9101D6280126}" srcId="{2EBE55E7-653F-4766-B69C-F2F63323BBD0}" destId="{AA51A5C9-B8FB-47A1-86A9-7CCE35DF1229}" srcOrd="0" destOrd="0" parTransId="{86138E2D-5294-4029-8DAE-C86B7023F892}" sibTransId="{6E800DA0-3956-4D2B-97B6-8D16D689719A}"/>
    <dgm:cxn modelId="{E8638690-FF1E-4DC3-BEEB-7DDFDDD39AAA}" type="presOf" srcId="{F4AE68D5-A336-420E-A14E-C001B0AC4552}" destId="{4D0074C6-797D-4EF6-9A12-087EA997D16A}" srcOrd="0" destOrd="0" presId="urn:microsoft.com/office/officeart/2005/8/layout/balance1"/>
    <dgm:cxn modelId="{381CE803-3FFD-41A7-A27A-8E62FDA08798}" srcId="{AA2FF083-5A7F-4A4D-997E-72CEF898C5B0}" destId="{920BB9BF-075E-455C-B827-529EDDFEA26B}" srcOrd="1" destOrd="0" parTransId="{7129C1A5-A7ED-4B97-8306-C5F02C5F3F84}" sibTransId="{C480A1F2-43E8-4CAC-AB39-981A7C38FAE3}"/>
    <dgm:cxn modelId="{962152CF-9A10-4795-BED6-4248D5CE7E09}" srcId="{AA2FF083-5A7F-4A4D-997E-72CEF898C5B0}" destId="{4240D924-EC68-4334-A52D-6135529FF929}" srcOrd="2" destOrd="0" parTransId="{B91ACFDD-B781-43B2-8F0C-666E8E620310}" sibTransId="{443210EC-95E2-4B2A-9B08-FD5B7689B8C2}"/>
    <dgm:cxn modelId="{05C3A1B1-D94C-4614-8149-1B75218D8B96}" type="presOf" srcId="{3B2F1CBE-2941-4F55-9F35-A53B2F9404AF}" destId="{FFF40C75-806D-4882-B1E1-C8C249EC8B7E}" srcOrd="0" destOrd="0" presId="urn:microsoft.com/office/officeart/2005/8/layout/balance1"/>
    <dgm:cxn modelId="{F3115E5F-6115-41E8-8C8E-08F529455745}" type="presOf" srcId="{AA51A5C9-B8FB-47A1-86A9-7CCE35DF1229}" destId="{6593783D-8A72-4CB7-A4D8-4F83D4761BC4}" srcOrd="0" destOrd="0" presId="urn:microsoft.com/office/officeart/2005/8/layout/balance1"/>
    <dgm:cxn modelId="{18D20F71-5567-467B-974F-225E533A98C9}" type="presOf" srcId="{2CB6091E-7710-4268-908F-07F96841E661}" destId="{446BD016-7BF1-4562-B91C-198D5EE8E8F8}" srcOrd="0" destOrd="0" presId="urn:microsoft.com/office/officeart/2005/8/layout/balance1"/>
    <dgm:cxn modelId="{F5FC053C-C753-44C6-ACAB-7B6B88790CE4}" srcId="{2CB6091E-7710-4268-908F-07F96841E661}" destId="{2EBE55E7-653F-4766-B69C-F2F63323BBD0}" srcOrd="0" destOrd="0" parTransId="{AC03C62C-59E9-4F5B-ABB3-5F221F5298C7}" sibTransId="{0240650D-6725-480B-BEAB-B46E9841C6B7}"/>
    <dgm:cxn modelId="{5C18BB02-F7E2-42BD-969A-8C8448323435}" srcId="{AA2FF083-5A7F-4A4D-997E-72CEF898C5B0}" destId="{4E1A40C5-B1A7-4B4E-9E3E-9A97E778899A}" srcOrd="3" destOrd="0" parTransId="{8A405C88-B479-40B6-980D-28CCC3323DA8}" sibTransId="{C754A8D4-3618-4729-A846-A8133B5F596C}"/>
    <dgm:cxn modelId="{C67323A9-E21E-48FE-B734-808D1A8F2815}" type="presOf" srcId="{4240D924-EC68-4334-A52D-6135529FF929}" destId="{D15DBD44-0683-4210-9C55-DC5CDCBABAC2}" srcOrd="0" destOrd="0" presId="urn:microsoft.com/office/officeart/2005/8/layout/balance1"/>
    <dgm:cxn modelId="{6530138D-A8FE-4629-860A-BD0679F847E0}" type="presOf" srcId="{2EBE55E7-653F-4766-B69C-F2F63323BBD0}" destId="{E9FB754F-C209-47D2-8357-0A851A03165C}" srcOrd="0" destOrd="0" presId="urn:microsoft.com/office/officeart/2005/8/layout/balance1"/>
    <dgm:cxn modelId="{973FA8FF-ED31-4891-BCDA-83F376C29E27}" type="presOf" srcId="{64E77796-2C1D-47C8-866E-E370B8AF42D0}" destId="{3529681F-5AC8-41D4-8446-8F712C95BFC7}" srcOrd="0" destOrd="0" presId="urn:microsoft.com/office/officeart/2005/8/layout/balance1"/>
    <dgm:cxn modelId="{CAAFBD29-7712-465E-8C29-CD3FE9B8BD8F}" type="presOf" srcId="{920BB9BF-075E-455C-B827-529EDDFEA26B}" destId="{B1E6E531-920F-49F0-B46F-523D15E4F104}" srcOrd="0" destOrd="0" presId="urn:microsoft.com/office/officeart/2005/8/layout/balance1"/>
    <dgm:cxn modelId="{675E76FE-34AF-4BD7-A24B-B8209126B367}" srcId="{2EBE55E7-653F-4766-B69C-F2F63323BBD0}" destId="{F4AE68D5-A336-420E-A14E-C001B0AC4552}" srcOrd="2" destOrd="0" parTransId="{EF1C4DB2-4041-4209-9F3A-234797D3D119}" sibTransId="{BA6E5341-7DED-45B5-8A27-808DC4795B7D}"/>
    <dgm:cxn modelId="{096A634D-29B9-4BDF-9807-7FA9CE811D29}" type="presOf" srcId="{4E1A40C5-B1A7-4B4E-9E3E-9A97E778899A}" destId="{36127852-48DD-4117-8D49-95778A6E3099}" srcOrd="0" destOrd="0" presId="urn:microsoft.com/office/officeart/2005/8/layout/balance1"/>
    <dgm:cxn modelId="{46AF2B1D-3D9D-492A-B898-12EF408E86A5}" type="presOf" srcId="{AA2FF083-5A7F-4A4D-997E-72CEF898C5B0}" destId="{643A79A9-DC3F-4030-A1FF-21FF5E1C9570}" srcOrd="0" destOrd="0" presId="urn:microsoft.com/office/officeart/2005/8/layout/balance1"/>
    <dgm:cxn modelId="{60EC57B6-27BA-4D13-8FE0-00FC82D8756B}" srcId="{2CB6091E-7710-4268-908F-07F96841E661}" destId="{AA2FF083-5A7F-4A4D-997E-72CEF898C5B0}" srcOrd="1" destOrd="0" parTransId="{3FD77458-40C8-41CE-91F7-4CA8EE41094E}" sibTransId="{B46C6E0C-A0E0-4BD9-AD5F-F7D6C06DF343}"/>
    <dgm:cxn modelId="{50434732-50CB-49E2-8C6C-28F1E7C51D34}" srcId="{2EBE55E7-653F-4766-B69C-F2F63323BBD0}" destId="{3B2F1CBE-2941-4F55-9F35-A53B2F9404AF}" srcOrd="1" destOrd="0" parTransId="{431CFD31-6962-446E-B873-59F0188DB438}" sibTransId="{42CECD52-ECE9-4386-9D43-63472DE548F8}"/>
    <dgm:cxn modelId="{23B10EAB-5D62-4F95-8431-58859F0A4718}" srcId="{AA2FF083-5A7F-4A4D-997E-72CEF898C5B0}" destId="{64E77796-2C1D-47C8-866E-E370B8AF42D0}" srcOrd="0" destOrd="0" parTransId="{5B9A374C-F910-4614-A29D-141236C24112}" sibTransId="{CC124CB4-314F-44B1-90C8-8BE8B3290C7E}"/>
    <dgm:cxn modelId="{61F573E8-C4B6-4B48-B97A-E8B70C9F4AB7}" type="presParOf" srcId="{446BD016-7BF1-4562-B91C-198D5EE8E8F8}" destId="{8C260B4C-9E72-42D0-B02E-D17D8EFBB099}" srcOrd="0" destOrd="0" presId="urn:microsoft.com/office/officeart/2005/8/layout/balance1"/>
    <dgm:cxn modelId="{92207F81-E956-4893-BAA4-2D53F09D753D}" type="presParOf" srcId="{446BD016-7BF1-4562-B91C-198D5EE8E8F8}" destId="{CEC45BA5-88E2-4E66-92B1-AE21731C0275}" srcOrd="1" destOrd="0" presId="urn:microsoft.com/office/officeart/2005/8/layout/balance1"/>
    <dgm:cxn modelId="{254E0422-C6E8-4E30-8A6E-BB50EA875CCE}" type="presParOf" srcId="{CEC45BA5-88E2-4E66-92B1-AE21731C0275}" destId="{E9FB754F-C209-47D2-8357-0A851A03165C}" srcOrd="0" destOrd="0" presId="urn:microsoft.com/office/officeart/2005/8/layout/balance1"/>
    <dgm:cxn modelId="{21D0DD87-272E-4E15-BA48-EC78C05C53F1}" type="presParOf" srcId="{CEC45BA5-88E2-4E66-92B1-AE21731C0275}" destId="{643A79A9-DC3F-4030-A1FF-21FF5E1C9570}" srcOrd="1" destOrd="0" presId="urn:microsoft.com/office/officeart/2005/8/layout/balance1"/>
    <dgm:cxn modelId="{1A8EBBE9-D40F-457C-9125-414E86CA4478}" type="presParOf" srcId="{446BD016-7BF1-4562-B91C-198D5EE8E8F8}" destId="{AA5DC93F-B21E-4E75-9CA4-9DF8372E5DC6}" srcOrd="2" destOrd="0" presId="urn:microsoft.com/office/officeart/2005/8/layout/balance1"/>
    <dgm:cxn modelId="{DF20BA58-B91B-435A-865E-5AB9B94D7812}" type="presParOf" srcId="{AA5DC93F-B21E-4E75-9CA4-9DF8372E5DC6}" destId="{FF586DBC-F42F-4153-9830-24AA9006EF55}" srcOrd="0" destOrd="0" presId="urn:microsoft.com/office/officeart/2005/8/layout/balance1"/>
    <dgm:cxn modelId="{5FF81FC5-92EF-4136-BA55-21F536D51085}" type="presParOf" srcId="{AA5DC93F-B21E-4E75-9CA4-9DF8372E5DC6}" destId="{7A1DF2E7-6082-4BA1-AD0C-96DAB777731C}" srcOrd="1" destOrd="0" presId="urn:microsoft.com/office/officeart/2005/8/layout/balance1"/>
    <dgm:cxn modelId="{082D2259-3018-4ABB-9227-6E3884C06015}" type="presParOf" srcId="{AA5DC93F-B21E-4E75-9CA4-9DF8372E5DC6}" destId="{32AD894D-981D-4781-9B46-67BBAFC7F034}" srcOrd="2" destOrd="0" presId="urn:microsoft.com/office/officeart/2005/8/layout/balance1"/>
    <dgm:cxn modelId="{FFDA409E-B454-4387-87CC-3A7C49D83AD0}" type="presParOf" srcId="{AA5DC93F-B21E-4E75-9CA4-9DF8372E5DC6}" destId="{3529681F-5AC8-41D4-8446-8F712C95BFC7}" srcOrd="3" destOrd="0" presId="urn:microsoft.com/office/officeart/2005/8/layout/balance1"/>
    <dgm:cxn modelId="{55CDB04B-8F33-4E1E-8345-9E121EDE98F7}" type="presParOf" srcId="{AA5DC93F-B21E-4E75-9CA4-9DF8372E5DC6}" destId="{B1E6E531-920F-49F0-B46F-523D15E4F104}" srcOrd="4" destOrd="0" presId="urn:microsoft.com/office/officeart/2005/8/layout/balance1"/>
    <dgm:cxn modelId="{C1C35D42-1F1D-4492-B07C-5E9DCA9AD8D1}" type="presParOf" srcId="{AA5DC93F-B21E-4E75-9CA4-9DF8372E5DC6}" destId="{D15DBD44-0683-4210-9C55-DC5CDCBABAC2}" srcOrd="5" destOrd="0" presId="urn:microsoft.com/office/officeart/2005/8/layout/balance1"/>
    <dgm:cxn modelId="{21B07C53-63C8-4F4A-B5A4-303981C20951}" type="presParOf" srcId="{AA5DC93F-B21E-4E75-9CA4-9DF8372E5DC6}" destId="{36127852-48DD-4117-8D49-95778A6E3099}" srcOrd="6" destOrd="0" presId="urn:microsoft.com/office/officeart/2005/8/layout/balance1"/>
    <dgm:cxn modelId="{76DBD39B-35E8-4ECE-8DAF-272EA7293B09}" type="presParOf" srcId="{AA5DC93F-B21E-4E75-9CA4-9DF8372E5DC6}" destId="{6593783D-8A72-4CB7-A4D8-4F83D4761BC4}" srcOrd="7" destOrd="0" presId="urn:microsoft.com/office/officeart/2005/8/layout/balance1"/>
    <dgm:cxn modelId="{AA34C354-39E5-41D4-AAB3-FB0B559750A2}" type="presParOf" srcId="{AA5DC93F-B21E-4E75-9CA4-9DF8372E5DC6}" destId="{FFF40C75-806D-4882-B1E1-C8C249EC8B7E}" srcOrd="8" destOrd="0" presId="urn:microsoft.com/office/officeart/2005/8/layout/balance1"/>
    <dgm:cxn modelId="{7CA5AFA6-5036-409F-AA15-0D5588674F4D}" type="presParOf" srcId="{AA5DC93F-B21E-4E75-9CA4-9DF8372E5DC6}" destId="{4D0074C6-797D-4EF6-9A12-087EA997D16A}" srcOrd="9" destOrd="0" presId="urn:microsoft.com/office/officeart/2005/8/layout/balanc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F3947-4999-4473-B333-547578C0EC87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C68D4-F9FF-4D7E-BE73-BE10A76D969F}">
      <dgm:prSet phldrT="[Текст]" custT="1"/>
      <dgm:spPr/>
      <dgm:t>
        <a:bodyPr/>
        <a:lstStyle/>
        <a:p>
          <a:r>
            <a:rPr lang="es-ES_tradnl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INSCRIPCIÓN</a:t>
          </a:r>
          <a:endParaRPr lang="ru-RU" sz="1800" b="0" i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4E88373E-B391-46FF-8529-F2775FF96D14}" type="parTrans" cxnId="{054865C1-790C-4CCE-BFAC-120B2F1EF61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069E2A6F-2216-4D71-9B9F-4E1A4CE0B4E2}" type="sibTrans" cxnId="{054865C1-790C-4CCE-BFAC-120B2F1EF61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EA38BDF1-D2F0-47D6-81D1-9420A29BB261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IMPRIMIR Y ENVIAR DOCUMENTACIÓN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D953A00-E876-416A-9AB9-57CD424EB10E}" type="parTrans" cxnId="{629B8ADE-328E-4C6E-82FB-659187D18C4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565EABE-42AC-487C-8D6F-E0EE4FFA2D83}" type="sibTrans" cxnId="{629B8ADE-328E-4C6E-82FB-659187D18C4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0FCB1500-24DB-4F53-99F6-34C77475D96A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LISTADOS  DEFINITIVOS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4A00A6B4-E48D-4D10-95B9-5B6A8C95DF83}" type="parTrans" cxnId="{88F7421A-F1F2-4A85-8952-67FE85C5ECAC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2DFF2B60-63D6-48FB-9ACB-D996755D8BDF}" type="sibTrans" cxnId="{88F7421A-F1F2-4A85-8952-67FE85C5ECAC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937C02D3-CEDA-4ED3-B66C-5C1ADF5CAE70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CONFIRMACIÓN Y PAGO TASAS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72FE1692-9596-4300-A2A2-F270278E3E0E}" type="parTrans" cxnId="{BA97A15F-929C-4A9E-966B-FFBBDEA7216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2FEECF8C-9559-4550-8D3E-4E83273CB981}" type="sibTrans" cxnId="{BA97A15F-929C-4A9E-966B-FFBBDEA7216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82234932-2864-4387-BB77-1DF198549E45}">
      <dgm:prSet phldrT="[Текст]" custT="1"/>
      <dgm:spPr/>
      <dgm:t>
        <a:bodyPr lIns="0" tIns="72000"/>
        <a:lstStyle/>
        <a:p>
          <a:r>
            <a:rPr lang="es-ES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ASESORAMIENTO</a:t>
          </a:r>
          <a:endParaRPr lang="ru-RU" sz="18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8BC02E79-E422-4BDC-AA80-DD4E9203882D}" type="parTrans" cxnId="{B6B7B435-D9E7-472D-A6C3-1831DAB73211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047CB24-2FA7-4326-A86B-EF8419B38FD3}" type="sibTrans" cxnId="{B6B7B435-D9E7-472D-A6C3-1831DAB73211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52A00267-5AB5-4A02-BAD9-EC131AD99D42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0239D38E-F534-4E94-A740-93F8F63BC764}" type="parTrans" cxnId="{AC816377-4BB0-4617-B6D9-01A60D2BB52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6B4D7BE-A2C6-413B-AED9-0B9D67F36D68}" type="sibTrans" cxnId="{AC816377-4BB0-4617-B6D9-01A60D2BB52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4EF283A5-8CF2-42E3-B3FE-F19ECD19AFF7}">
      <dgm:prSet custT="1"/>
      <dgm:spPr/>
      <dgm:t>
        <a:bodyPr/>
        <a:lstStyle/>
        <a:p>
          <a:r>
            <a:rPr lang="es-ES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EVALUACIÓN</a:t>
          </a:r>
          <a:endParaRPr lang="ru-RU" sz="18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F661E951-C256-43EF-AE41-1C95BF45F444}" type="parTrans" cxnId="{7068FC83-2A5F-434A-9A2B-275AF5DAED82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3438801-1FEC-415F-A8E3-19767B7C1C23}" type="sibTrans" cxnId="{7068FC83-2A5F-434A-9A2B-275AF5DAED82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0865C6B-5938-4638-81D3-9E7718FA42B7}">
      <dgm:prSet custT="1"/>
      <dgm:spPr/>
      <dgm:t>
        <a:bodyPr/>
        <a:lstStyle/>
        <a:p>
          <a:r>
            <a:rPr lang="es-ES_tradnl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ACREDITACIÓN COMPETENCIA</a:t>
          </a:r>
          <a:endParaRPr lang="ru-RU" sz="1800" b="0" i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9F8522E6-3632-4206-B16D-7677CB5C70AA}" type="parTrans" cxnId="{280A43D1-CEB8-4764-BFA3-98BB5C043BF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84FE5710-8B65-40CD-A0A4-DFC871A81810}" type="sibTrans" cxnId="{280A43D1-CEB8-4764-BFA3-98BB5C043BF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DC069E1-947C-459D-A062-EA149D0BEBF2}">
      <dgm:prSet custT="1"/>
      <dgm:spPr/>
      <dgm:t>
        <a:bodyPr/>
        <a:lstStyle/>
        <a:p>
          <a:r>
            <a:rPr lang="es-ES" sz="1200" dirty="0" smtClean="0"/>
            <a:t>PAGO DE TASAS</a:t>
          </a:r>
          <a:endParaRPr lang="es-ES" sz="1200" dirty="0"/>
        </a:p>
      </dgm:t>
    </dgm:pt>
    <dgm:pt modelId="{648C238F-9FAB-4EAB-B650-602E5B4C9DEE}" type="parTrans" cxnId="{D1D2213E-C64A-404B-A2B1-AA726BF08F7D}">
      <dgm:prSet/>
      <dgm:spPr/>
      <dgm:t>
        <a:bodyPr/>
        <a:lstStyle/>
        <a:p>
          <a:endParaRPr lang="es-ES"/>
        </a:p>
      </dgm:t>
    </dgm:pt>
    <dgm:pt modelId="{4A920A2D-479E-4840-9187-BC59E77E0220}" type="sibTrans" cxnId="{D1D2213E-C64A-404B-A2B1-AA726BF08F7D}">
      <dgm:prSet/>
      <dgm:spPr/>
      <dgm:t>
        <a:bodyPr/>
        <a:lstStyle/>
        <a:p>
          <a:endParaRPr lang="es-ES"/>
        </a:p>
      </dgm:t>
    </dgm:pt>
    <dgm:pt modelId="{F1322E97-25EF-44F1-A057-91B8F0581991}">
      <dgm:prSet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491BFBB-F10F-4905-8755-00491EBA1690}" type="sibTrans" cxnId="{0EE3DBD8-9864-4167-97A3-0A3E3C3BC859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EAD857B2-6F54-4EFC-9BC7-03477AADB151}" type="parTrans" cxnId="{0EE3DBD8-9864-4167-97A3-0A3E3C3BC859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4D5DBFEC-A6D1-4C91-B435-D38462C619C7}" type="pres">
      <dgm:prSet presAssocID="{BEEF3947-4999-4473-B333-547578C0EC8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B74951C-EDCD-44D9-8FEB-65CBEBBBE8CF}" type="pres">
      <dgm:prSet presAssocID="{D2EC68D4-F9FF-4D7E-BE73-BE10A76D969F}" presName="parComposite" presStyleCnt="0"/>
      <dgm:spPr/>
    </dgm:pt>
    <dgm:pt modelId="{086E1204-8939-4919-82C4-3776373417E7}" type="pres">
      <dgm:prSet presAssocID="{D2EC68D4-F9FF-4D7E-BE73-BE10A76D969F}" presName="parBigCircle" presStyleLbl="node0" presStyleIdx="0" presStyleCnt="4"/>
      <dgm:spPr>
        <a:solidFill>
          <a:schemeClr val="bg2"/>
        </a:solidFill>
        <a:ln>
          <a:noFill/>
        </a:ln>
      </dgm:spPr>
      <dgm:t>
        <a:bodyPr/>
        <a:lstStyle/>
        <a:p>
          <a:endParaRPr lang="ru-RU"/>
        </a:p>
      </dgm:t>
    </dgm:pt>
    <dgm:pt modelId="{036B248C-3662-4BC7-A251-7A3A58CF1769}" type="pres">
      <dgm:prSet presAssocID="{D2EC68D4-F9FF-4D7E-BE73-BE10A76D969F}" presName="parTx" presStyleLbl="revTx" presStyleIdx="0" presStyleCnt="16"/>
      <dgm:spPr/>
      <dgm:t>
        <a:bodyPr/>
        <a:lstStyle/>
        <a:p>
          <a:endParaRPr lang="ru-RU"/>
        </a:p>
      </dgm:t>
    </dgm:pt>
    <dgm:pt modelId="{DA63BA8A-C9CB-422F-94C1-A23A3450F30C}" type="pres">
      <dgm:prSet presAssocID="{D2EC68D4-F9FF-4D7E-BE73-BE10A76D969F}" presName="bSpace" presStyleCnt="0"/>
      <dgm:spPr/>
    </dgm:pt>
    <dgm:pt modelId="{2F7B4AC6-FC87-43AD-B5E3-6A16174778DB}" type="pres">
      <dgm:prSet presAssocID="{D2EC68D4-F9FF-4D7E-BE73-BE10A76D969F}" presName="parBackupNorm" presStyleCnt="0"/>
      <dgm:spPr/>
    </dgm:pt>
    <dgm:pt modelId="{86FFA4B4-30B6-4B31-823C-E97D5DA6992E}" type="pres">
      <dgm:prSet presAssocID="{069E2A6F-2216-4D71-9B9F-4E1A4CE0B4E2}" presName="parSpace" presStyleCnt="0"/>
      <dgm:spPr/>
    </dgm:pt>
    <dgm:pt modelId="{1AA98C62-C4B4-4CE7-8408-357FB6381510}" type="pres">
      <dgm:prSet presAssocID="{EA38BDF1-D2F0-47D6-81D1-9420A29BB261}" presName="desBackupLeftNorm" presStyleCnt="0"/>
      <dgm:spPr/>
    </dgm:pt>
    <dgm:pt modelId="{D12EA8D8-846B-4334-81E8-DCD12E77B11E}" type="pres">
      <dgm:prSet presAssocID="{EA38BDF1-D2F0-47D6-81D1-9420A29BB261}" presName="desComposite" presStyleCnt="0"/>
      <dgm:spPr/>
    </dgm:pt>
    <dgm:pt modelId="{E1FE8A62-1F7A-4691-A7D6-C00A0338F0F1}" type="pres">
      <dgm:prSet presAssocID="{EA38BDF1-D2F0-47D6-81D1-9420A29BB261}" presName="desCircle" presStyleLbl="node1" presStyleIdx="0" presStyleCnt="6"/>
      <dgm:spPr>
        <a:solidFill>
          <a:schemeClr val="tx2"/>
        </a:solidFill>
        <a:ln>
          <a:noFill/>
        </a:ln>
      </dgm:spPr>
      <dgm:t>
        <a:bodyPr/>
        <a:lstStyle/>
        <a:p>
          <a:endParaRPr lang="ru-RU"/>
        </a:p>
      </dgm:t>
    </dgm:pt>
    <dgm:pt modelId="{893A57FE-F739-4A2C-9686-CE2D2A4A5362}" type="pres">
      <dgm:prSet presAssocID="{EA38BDF1-D2F0-47D6-81D1-9420A29BB261}" presName="chTx" presStyleLbl="revTx" presStyleIdx="1" presStyleCnt="16"/>
      <dgm:spPr/>
      <dgm:t>
        <a:bodyPr/>
        <a:lstStyle/>
        <a:p>
          <a:endParaRPr lang="ru-RU"/>
        </a:p>
      </dgm:t>
    </dgm:pt>
    <dgm:pt modelId="{36C85606-9470-4E75-A4D2-7A16928CF9C8}" type="pres">
      <dgm:prSet presAssocID="{EA38BDF1-D2F0-47D6-81D1-9420A29BB261}" presName="desTx" presStyleLbl="revTx" presStyleIdx="2" presStyleCnt="16">
        <dgm:presLayoutVars>
          <dgm:bulletEnabled val="1"/>
        </dgm:presLayoutVars>
      </dgm:prSet>
      <dgm:spPr/>
    </dgm:pt>
    <dgm:pt modelId="{8306B482-A66F-40AA-A5E1-C007DB512E65}" type="pres">
      <dgm:prSet presAssocID="{EA38BDF1-D2F0-47D6-81D1-9420A29BB261}" presName="desBackupRightNorm" presStyleCnt="0"/>
      <dgm:spPr/>
    </dgm:pt>
    <dgm:pt modelId="{8A8BDDFD-893A-4E80-9A97-0A36589D5BA5}" type="pres">
      <dgm:prSet presAssocID="{D565EABE-42AC-487C-8D6F-E0EE4FFA2D83}" presName="desSpace" presStyleCnt="0"/>
      <dgm:spPr/>
    </dgm:pt>
    <dgm:pt modelId="{504EE4EE-2782-49BB-A344-F11ABD64AB35}" type="pres">
      <dgm:prSet presAssocID="{0FCB1500-24DB-4F53-99F6-34C77475D96A}" presName="desBackupLeftNorm" presStyleCnt="0"/>
      <dgm:spPr/>
    </dgm:pt>
    <dgm:pt modelId="{7C8469C5-C1E8-4660-8E73-1BECC218A85B}" type="pres">
      <dgm:prSet presAssocID="{0FCB1500-24DB-4F53-99F6-34C77475D96A}" presName="desComposite" presStyleCnt="0"/>
      <dgm:spPr/>
    </dgm:pt>
    <dgm:pt modelId="{E0D11030-E8A5-4347-9AEC-EA69DBB03624}" type="pres">
      <dgm:prSet presAssocID="{0FCB1500-24DB-4F53-99F6-34C77475D96A}" presName="desCircle" presStyleLbl="node1" presStyleIdx="1" presStyleCnt="6"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C4F93796-E620-436F-88C2-8FC3946E5C00}" type="pres">
      <dgm:prSet presAssocID="{0FCB1500-24DB-4F53-99F6-34C77475D96A}" presName="chTx" presStyleLbl="revTx" presStyleIdx="3" presStyleCnt="16"/>
      <dgm:spPr/>
      <dgm:t>
        <a:bodyPr/>
        <a:lstStyle/>
        <a:p>
          <a:endParaRPr lang="ru-RU"/>
        </a:p>
      </dgm:t>
    </dgm:pt>
    <dgm:pt modelId="{FECBC75A-A29E-42B2-B8C4-6F4F4B667EB5}" type="pres">
      <dgm:prSet presAssocID="{0FCB1500-24DB-4F53-99F6-34C77475D96A}" presName="desTx" presStyleLbl="revTx" presStyleIdx="4" presStyleCnt="16">
        <dgm:presLayoutVars>
          <dgm:bulletEnabled val="1"/>
        </dgm:presLayoutVars>
      </dgm:prSet>
      <dgm:spPr/>
    </dgm:pt>
    <dgm:pt modelId="{07D855E1-3295-4C37-83F6-2650A14DB0F3}" type="pres">
      <dgm:prSet presAssocID="{0FCB1500-24DB-4F53-99F6-34C77475D96A}" presName="desBackupRightNorm" presStyleCnt="0"/>
      <dgm:spPr/>
    </dgm:pt>
    <dgm:pt modelId="{5A4D74C3-E60E-4B99-B0FD-89B7F33EFF59}" type="pres">
      <dgm:prSet presAssocID="{2DFF2B60-63D6-48FB-9ACB-D996755D8BDF}" presName="desSpace" presStyleCnt="0"/>
      <dgm:spPr/>
    </dgm:pt>
    <dgm:pt modelId="{05F149AF-09DE-4AF8-AE29-7642146845CB}" type="pres">
      <dgm:prSet presAssocID="{937C02D3-CEDA-4ED3-B66C-5C1ADF5CAE70}" presName="desBackupLeftNorm" presStyleCnt="0"/>
      <dgm:spPr/>
    </dgm:pt>
    <dgm:pt modelId="{ABEFCE06-8D40-4A9A-A78A-F654A7B0DDF4}" type="pres">
      <dgm:prSet presAssocID="{937C02D3-CEDA-4ED3-B66C-5C1ADF5CAE70}" presName="desComposite" presStyleCnt="0"/>
      <dgm:spPr/>
    </dgm:pt>
    <dgm:pt modelId="{A3FC839F-203B-457D-8037-EA73DEDBA162}" type="pres">
      <dgm:prSet presAssocID="{937C02D3-CEDA-4ED3-B66C-5C1ADF5CAE70}" presName="desCircle" presStyleLbl="node1" presStyleIdx="2" presStyleCnt="6"/>
      <dgm:spPr>
        <a:solidFill>
          <a:schemeClr val="accent2"/>
        </a:solidFill>
        <a:ln>
          <a:noFill/>
        </a:ln>
      </dgm:spPr>
      <dgm:t>
        <a:bodyPr/>
        <a:lstStyle/>
        <a:p>
          <a:endParaRPr lang="ru-RU"/>
        </a:p>
      </dgm:t>
    </dgm:pt>
    <dgm:pt modelId="{DD0A8061-E0C1-42AC-A7E2-0867B9677B50}" type="pres">
      <dgm:prSet presAssocID="{937C02D3-CEDA-4ED3-B66C-5C1ADF5CAE70}" presName="chTx" presStyleLbl="revTx" presStyleIdx="5" presStyleCnt="16"/>
      <dgm:spPr/>
      <dgm:t>
        <a:bodyPr/>
        <a:lstStyle/>
        <a:p>
          <a:endParaRPr lang="ru-RU"/>
        </a:p>
      </dgm:t>
    </dgm:pt>
    <dgm:pt modelId="{7ACA9716-3BE2-4441-9363-62AB7B91CB9F}" type="pres">
      <dgm:prSet presAssocID="{937C02D3-CEDA-4ED3-B66C-5C1ADF5CAE70}" presName="desTx" presStyleLbl="revTx" presStyleIdx="6" presStyleCnt="16">
        <dgm:presLayoutVars>
          <dgm:bulletEnabled val="1"/>
        </dgm:presLayoutVars>
      </dgm:prSet>
      <dgm:spPr/>
    </dgm:pt>
    <dgm:pt modelId="{72BFD94A-15FF-4F69-BA30-9B90DA2DE806}" type="pres">
      <dgm:prSet presAssocID="{937C02D3-CEDA-4ED3-B66C-5C1ADF5CAE70}" presName="desBackupRightNorm" presStyleCnt="0"/>
      <dgm:spPr/>
    </dgm:pt>
    <dgm:pt modelId="{AB51DCE3-B830-4EBA-A0E0-8F4E966BDF6D}" type="pres">
      <dgm:prSet presAssocID="{2FEECF8C-9559-4550-8D3E-4E83273CB981}" presName="desSpace" presStyleCnt="0"/>
      <dgm:spPr/>
    </dgm:pt>
    <dgm:pt modelId="{82572446-4335-4F80-BBB0-9E060CAEE9F6}" type="pres">
      <dgm:prSet presAssocID="{82234932-2864-4387-BB77-1DF198549E45}" presName="parComposite" presStyleCnt="0"/>
      <dgm:spPr/>
    </dgm:pt>
    <dgm:pt modelId="{AFA6EDAB-8E2E-43C2-A019-650DEC8E6D1F}" type="pres">
      <dgm:prSet presAssocID="{82234932-2864-4387-BB77-1DF198549E45}" presName="parBigCircle" presStyleLbl="node0" presStyleIdx="1" presStyleCnt="4"/>
      <dgm:spPr>
        <a:solidFill>
          <a:schemeClr val="accent2"/>
        </a:solidFill>
        <a:ln>
          <a:noFill/>
        </a:ln>
      </dgm:spPr>
      <dgm:t>
        <a:bodyPr/>
        <a:lstStyle/>
        <a:p>
          <a:endParaRPr lang="ru-RU"/>
        </a:p>
      </dgm:t>
    </dgm:pt>
    <dgm:pt modelId="{0EB8FD2E-1E41-4462-9321-25790F655680}" type="pres">
      <dgm:prSet presAssocID="{82234932-2864-4387-BB77-1DF198549E45}" presName="parTx" presStyleLbl="revTx" presStyleIdx="7" presStyleCnt="16" custScaleX="119889" custScaleY="165690" custLinFactNeighborX="4682" custLinFactNeighborY="-11943"/>
      <dgm:spPr/>
      <dgm:t>
        <a:bodyPr/>
        <a:lstStyle/>
        <a:p>
          <a:endParaRPr lang="ru-RU"/>
        </a:p>
      </dgm:t>
    </dgm:pt>
    <dgm:pt modelId="{77425C51-0CE1-4D7F-91F5-BD0A75C4D51E}" type="pres">
      <dgm:prSet presAssocID="{82234932-2864-4387-BB77-1DF198549E45}" presName="bSpace" presStyleCnt="0"/>
      <dgm:spPr/>
    </dgm:pt>
    <dgm:pt modelId="{7B326735-B36D-4AC4-A758-6D966D76FF38}" type="pres">
      <dgm:prSet presAssocID="{82234932-2864-4387-BB77-1DF198549E45}" presName="parBackupNorm" presStyleCnt="0"/>
      <dgm:spPr/>
    </dgm:pt>
    <dgm:pt modelId="{A09CDCFE-F991-449C-A10B-DEFAECB18C6F}" type="pres">
      <dgm:prSet presAssocID="{C047CB24-2FA7-4326-A86B-EF8419B38FD3}" presName="parSpace" presStyleCnt="0"/>
      <dgm:spPr/>
    </dgm:pt>
    <dgm:pt modelId="{A3BF6FE2-0726-4F65-BE6B-FE705E64EC0C}" type="pres">
      <dgm:prSet presAssocID="{52A00267-5AB5-4A02-BAD9-EC131AD99D42}" presName="desBackupLeftNorm" presStyleCnt="0"/>
      <dgm:spPr/>
    </dgm:pt>
    <dgm:pt modelId="{78BF5EA5-FEC2-4802-B572-170CE9A9BBB2}" type="pres">
      <dgm:prSet presAssocID="{52A00267-5AB5-4A02-BAD9-EC131AD99D42}" presName="desComposite" presStyleCnt="0"/>
      <dgm:spPr/>
    </dgm:pt>
    <dgm:pt modelId="{03F71F44-AF7C-4D7B-9A73-11B62464425D}" type="pres">
      <dgm:prSet presAssocID="{52A00267-5AB5-4A02-BAD9-EC131AD99D42}" presName="desCircle" presStyleLbl="node1" presStyleIdx="3" presStyleCnt="6"/>
      <dgm:spPr>
        <a:solidFill>
          <a:schemeClr val="accent3"/>
        </a:solidFill>
        <a:ln>
          <a:noFill/>
        </a:ln>
      </dgm:spPr>
      <dgm:t>
        <a:bodyPr/>
        <a:lstStyle/>
        <a:p>
          <a:endParaRPr lang="ru-RU"/>
        </a:p>
      </dgm:t>
    </dgm:pt>
    <dgm:pt modelId="{C79032DA-F17F-482D-90DC-1BBB0E0E8DA9}" type="pres">
      <dgm:prSet presAssocID="{52A00267-5AB5-4A02-BAD9-EC131AD99D42}" presName="chTx" presStyleLbl="revTx" presStyleIdx="8" presStyleCnt="16"/>
      <dgm:spPr/>
      <dgm:t>
        <a:bodyPr/>
        <a:lstStyle/>
        <a:p>
          <a:endParaRPr lang="ru-RU"/>
        </a:p>
      </dgm:t>
    </dgm:pt>
    <dgm:pt modelId="{286312EE-E18E-48C8-BD15-64DEEFADAF02}" type="pres">
      <dgm:prSet presAssocID="{52A00267-5AB5-4A02-BAD9-EC131AD99D42}" presName="desTx" presStyleLbl="revTx" presStyleIdx="9" presStyleCnt="16">
        <dgm:presLayoutVars>
          <dgm:bulletEnabled val="1"/>
        </dgm:presLayoutVars>
      </dgm:prSet>
      <dgm:spPr/>
    </dgm:pt>
    <dgm:pt modelId="{85FCC1BE-7181-4375-9288-B63BB0ED8EF1}" type="pres">
      <dgm:prSet presAssocID="{52A00267-5AB5-4A02-BAD9-EC131AD99D42}" presName="desBackupRightNorm" presStyleCnt="0"/>
      <dgm:spPr/>
    </dgm:pt>
    <dgm:pt modelId="{ED61F620-22D5-4ACD-BE33-4341937B334B}" type="pres">
      <dgm:prSet presAssocID="{C6B4D7BE-A2C6-413B-AED9-0B9D67F36D68}" presName="desSpace" presStyleCnt="0"/>
      <dgm:spPr/>
    </dgm:pt>
    <dgm:pt modelId="{CB27BC2D-1019-4FAE-B695-EC85E97D0ECD}" type="pres">
      <dgm:prSet presAssocID="{CDC069E1-947C-459D-A062-EA149D0BEBF2}" presName="desBackupLeftNorm" presStyleCnt="0"/>
      <dgm:spPr/>
    </dgm:pt>
    <dgm:pt modelId="{D92472DC-1C04-44CA-A04B-3697914404C9}" type="pres">
      <dgm:prSet presAssocID="{CDC069E1-947C-459D-A062-EA149D0BEBF2}" presName="desComposite" presStyleCnt="0"/>
      <dgm:spPr/>
    </dgm:pt>
    <dgm:pt modelId="{CB043B64-A9FC-4F26-BA81-A1C78A748D8B}" type="pres">
      <dgm:prSet presAssocID="{CDC069E1-947C-459D-A062-EA149D0BEBF2}" presName="desCircle" presStyleLbl="node1" presStyleIdx="4" presStyleCnt="6"/>
      <dgm:spPr/>
    </dgm:pt>
    <dgm:pt modelId="{9D5B6DC7-384D-4151-B3DD-A17774314247}" type="pres">
      <dgm:prSet presAssocID="{CDC069E1-947C-459D-A062-EA149D0BEBF2}" presName="chTx" presStyleLbl="revTx" presStyleIdx="10" presStyleCnt="16"/>
      <dgm:spPr/>
      <dgm:t>
        <a:bodyPr/>
        <a:lstStyle/>
        <a:p>
          <a:endParaRPr lang="es-ES"/>
        </a:p>
      </dgm:t>
    </dgm:pt>
    <dgm:pt modelId="{4796742B-2D06-47EA-B296-A854759784BF}" type="pres">
      <dgm:prSet presAssocID="{CDC069E1-947C-459D-A062-EA149D0BEBF2}" presName="desTx" presStyleLbl="revTx" presStyleIdx="11" presStyleCnt="16">
        <dgm:presLayoutVars>
          <dgm:bulletEnabled val="1"/>
        </dgm:presLayoutVars>
      </dgm:prSet>
      <dgm:spPr/>
    </dgm:pt>
    <dgm:pt modelId="{BD09BEC9-EDE2-4A49-A2E3-A5847C380A6E}" type="pres">
      <dgm:prSet presAssocID="{CDC069E1-947C-459D-A062-EA149D0BEBF2}" presName="desBackupRightNorm" presStyleCnt="0"/>
      <dgm:spPr/>
    </dgm:pt>
    <dgm:pt modelId="{7C820503-9238-42B9-833E-C836721E833A}" type="pres">
      <dgm:prSet presAssocID="{4A920A2D-479E-4840-9187-BC59E77E0220}" presName="desSpace" presStyleCnt="0"/>
      <dgm:spPr/>
    </dgm:pt>
    <dgm:pt modelId="{07C48FCD-38A3-4D33-9F06-E441657F5411}" type="pres">
      <dgm:prSet presAssocID="{4EF283A5-8CF2-42E3-B3FE-F19ECD19AFF7}" presName="parComposite" presStyleCnt="0"/>
      <dgm:spPr/>
    </dgm:pt>
    <dgm:pt modelId="{6B92F3A7-CA4E-4C0F-BB11-3FF99726A252}" type="pres">
      <dgm:prSet presAssocID="{4EF283A5-8CF2-42E3-B3FE-F19ECD19AFF7}" presName="parBigCircle" presStyleLbl="node0" presStyleIdx="2" presStyleCnt="4"/>
      <dgm:spPr>
        <a:solidFill>
          <a:schemeClr val="accent4"/>
        </a:solidFill>
        <a:ln>
          <a:noFill/>
        </a:ln>
      </dgm:spPr>
      <dgm:t>
        <a:bodyPr/>
        <a:lstStyle/>
        <a:p>
          <a:endParaRPr lang="ru-RU"/>
        </a:p>
      </dgm:t>
    </dgm:pt>
    <dgm:pt modelId="{5383C136-64EB-45F6-86E8-04A9514B8D5F}" type="pres">
      <dgm:prSet presAssocID="{4EF283A5-8CF2-42E3-B3FE-F19ECD19AFF7}" presName="parTx" presStyleLbl="revTx" presStyleIdx="12" presStyleCnt="16"/>
      <dgm:spPr/>
      <dgm:t>
        <a:bodyPr/>
        <a:lstStyle/>
        <a:p>
          <a:endParaRPr lang="ru-RU"/>
        </a:p>
      </dgm:t>
    </dgm:pt>
    <dgm:pt modelId="{DBE41715-069B-45FA-8A56-49C861452C95}" type="pres">
      <dgm:prSet presAssocID="{4EF283A5-8CF2-42E3-B3FE-F19ECD19AFF7}" presName="bSpace" presStyleCnt="0"/>
      <dgm:spPr/>
    </dgm:pt>
    <dgm:pt modelId="{6E642B86-C2B4-4595-B1CE-CF5D3A15D57B}" type="pres">
      <dgm:prSet presAssocID="{4EF283A5-8CF2-42E3-B3FE-F19ECD19AFF7}" presName="parBackupNorm" presStyleCnt="0"/>
      <dgm:spPr/>
    </dgm:pt>
    <dgm:pt modelId="{D3A07338-EA2C-4333-8A0E-741015ADA4E9}" type="pres">
      <dgm:prSet presAssocID="{D3438801-1FEC-415F-A8E3-19767B7C1C23}" presName="parSpace" presStyleCnt="0"/>
      <dgm:spPr/>
    </dgm:pt>
    <dgm:pt modelId="{8AE6CBEA-B1F9-4287-849C-1721884F52FA}" type="pres">
      <dgm:prSet presAssocID="{F1322E97-25EF-44F1-A057-91B8F0581991}" presName="desBackupLeftNorm" presStyleCnt="0"/>
      <dgm:spPr/>
    </dgm:pt>
    <dgm:pt modelId="{A3F017AD-B02C-4611-BB48-F8545593D2C5}" type="pres">
      <dgm:prSet presAssocID="{F1322E97-25EF-44F1-A057-91B8F0581991}" presName="desComposite" presStyleCnt="0"/>
      <dgm:spPr/>
    </dgm:pt>
    <dgm:pt modelId="{F8A17445-E10B-433A-A88E-853724065E19}" type="pres">
      <dgm:prSet presAssocID="{F1322E97-25EF-44F1-A057-91B8F0581991}" presName="desCircle" presStyleLbl="node1" presStyleIdx="5" presStyleCnt="6"/>
      <dgm:spPr>
        <a:solidFill>
          <a:schemeClr val="accent5"/>
        </a:solidFill>
        <a:ln>
          <a:noFill/>
        </a:ln>
      </dgm:spPr>
      <dgm:t>
        <a:bodyPr/>
        <a:lstStyle/>
        <a:p>
          <a:endParaRPr lang="ru-RU"/>
        </a:p>
      </dgm:t>
    </dgm:pt>
    <dgm:pt modelId="{A204CDC8-F7AF-48D5-BF2B-2C4ABFFD6DD6}" type="pres">
      <dgm:prSet presAssocID="{F1322E97-25EF-44F1-A057-91B8F0581991}" presName="chTx" presStyleLbl="revTx" presStyleIdx="13" presStyleCnt="16"/>
      <dgm:spPr/>
      <dgm:t>
        <a:bodyPr/>
        <a:lstStyle/>
        <a:p>
          <a:endParaRPr lang="ru-RU"/>
        </a:p>
      </dgm:t>
    </dgm:pt>
    <dgm:pt modelId="{AABC8E92-D722-4DEC-91A6-FCF42E4FCFDD}" type="pres">
      <dgm:prSet presAssocID="{F1322E97-25EF-44F1-A057-91B8F0581991}" presName="desTx" presStyleLbl="revTx" presStyleIdx="14" presStyleCnt="16">
        <dgm:presLayoutVars>
          <dgm:bulletEnabled val="1"/>
        </dgm:presLayoutVars>
      </dgm:prSet>
      <dgm:spPr/>
    </dgm:pt>
    <dgm:pt modelId="{669E251A-53E6-4811-8959-773D33470773}" type="pres">
      <dgm:prSet presAssocID="{F1322E97-25EF-44F1-A057-91B8F0581991}" presName="desBackupRightNorm" presStyleCnt="0"/>
      <dgm:spPr/>
    </dgm:pt>
    <dgm:pt modelId="{9ACD4E86-0058-48EF-82ED-30ED3F0CF86C}" type="pres">
      <dgm:prSet presAssocID="{8491BFBB-F10F-4905-8755-00491EBA1690}" presName="desSpace" presStyleCnt="0"/>
      <dgm:spPr/>
    </dgm:pt>
    <dgm:pt modelId="{E8DC7354-8D9B-43F8-A7AC-EC4758353DC9}" type="pres">
      <dgm:prSet presAssocID="{D0865C6B-5938-4638-81D3-9E7718FA42B7}" presName="parComposite" presStyleCnt="0"/>
      <dgm:spPr/>
    </dgm:pt>
    <dgm:pt modelId="{7830AF8F-A881-4581-AC2A-06FEE546E3DC}" type="pres">
      <dgm:prSet presAssocID="{D0865C6B-5938-4638-81D3-9E7718FA42B7}" presName="parBigCircle" presStyleLbl="node0" presStyleIdx="3" presStyleCnt="4"/>
      <dgm:spPr>
        <a:solidFill>
          <a:schemeClr val="accent6"/>
        </a:solidFill>
        <a:ln>
          <a:noFill/>
        </a:ln>
      </dgm:spPr>
      <dgm:t>
        <a:bodyPr/>
        <a:lstStyle/>
        <a:p>
          <a:endParaRPr lang="ru-RU"/>
        </a:p>
      </dgm:t>
    </dgm:pt>
    <dgm:pt modelId="{B18DD0DA-E072-452D-8893-EC341D6C8A52}" type="pres">
      <dgm:prSet presAssocID="{D0865C6B-5938-4638-81D3-9E7718FA42B7}" presName="parTx" presStyleLbl="revTx" presStyleIdx="15" presStyleCnt="16" custScaleX="114262" custScaleY="142945" custLinFactNeighborX="5528" custLinFactNeighborY="-7187"/>
      <dgm:spPr/>
      <dgm:t>
        <a:bodyPr/>
        <a:lstStyle/>
        <a:p>
          <a:endParaRPr lang="ru-RU"/>
        </a:p>
      </dgm:t>
    </dgm:pt>
    <dgm:pt modelId="{94D957E6-F64D-4129-BF44-AC4079D7E912}" type="pres">
      <dgm:prSet presAssocID="{D0865C6B-5938-4638-81D3-9E7718FA42B7}" presName="bSpace" presStyleCnt="0"/>
      <dgm:spPr/>
    </dgm:pt>
    <dgm:pt modelId="{09021E90-3BD6-4AE7-A55C-9204175779DE}" type="pres">
      <dgm:prSet presAssocID="{D0865C6B-5938-4638-81D3-9E7718FA42B7}" presName="parBackupNorm" presStyleCnt="0"/>
      <dgm:spPr/>
    </dgm:pt>
    <dgm:pt modelId="{7293D8A7-7BD5-4E9D-9946-8064CC5C22E9}" type="pres">
      <dgm:prSet presAssocID="{84FE5710-8B65-40CD-A0A4-DFC871A81810}" presName="parSpace" presStyleCnt="0"/>
      <dgm:spPr/>
    </dgm:pt>
  </dgm:ptLst>
  <dgm:cxnLst>
    <dgm:cxn modelId="{8AA97302-90ED-3948-9E4F-03C230C6BE49}" type="presOf" srcId="{BEEF3947-4999-4473-B333-547578C0EC87}" destId="{4D5DBFEC-A6D1-4C91-B435-D38462C619C7}" srcOrd="0" destOrd="0" presId="urn:microsoft.com/office/officeart/2008/layout/CircleAccentTimeline"/>
    <dgm:cxn modelId="{0EE3DBD8-9864-4167-97A3-0A3E3C3BC859}" srcId="{4EF283A5-8CF2-42E3-B3FE-F19ECD19AFF7}" destId="{F1322E97-25EF-44F1-A057-91B8F0581991}" srcOrd="0" destOrd="0" parTransId="{EAD857B2-6F54-4EFC-9BC7-03477AADB151}" sibTransId="{8491BFBB-F10F-4905-8755-00491EBA1690}"/>
    <dgm:cxn modelId="{DDBB7529-6802-3344-BDFB-00A5DC133CAD}" type="presOf" srcId="{D2EC68D4-F9FF-4D7E-BE73-BE10A76D969F}" destId="{036B248C-3662-4BC7-A251-7A3A58CF1769}" srcOrd="0" destOrd="0" presId="urn:microsoft.com/office/officeart/2008/layout/CircleAccentTimeline"/>
    <dgm:cxn modelId="{88F7421A-F1F2-4A85-8952-67FE85C5ECAC}" srcId="{D2EC68D4-F9FF-4D7E-BE73-BE10A76D969F}" destId="{0FCB1500-24DB-4F53-99F6-34C77475D96A}" srcOrd="1" destOrd="0" parTransId="{4A00A6B4-E48D-4D10-95B9-5B6A8C95DF83}" sibTransId="{2DFF2B60-63D6-48FB-9ACB-D996755D8BDF}"/>
    <dgm:cxn modelId="{815FCE06-A4A2-41DD-A1A8-FB1397979269}" type="presOf" srcId="{CDC069E1-947C-459D-A062-EA149D0BEBF2}" destId="{9D5B6DC7-384D-4151-B3DD-A17774314247}" srcOrd="0" destOrd="0" presId="urn:microsoft.com/office/officeart/2008/layout/CircleAccentTimeline"/>
    <dgm:cxn modelId="{820E4135-D5EA-424C-A96F-DF3A7E70AC57}" type="presOf" srcId="{52A00267-5AB5-4A02-BAD9-EC131AD99D42}" destId="{C79032DA-F17F-482D-90DC-1BBB0E0E8DA9}" srcOrd="0" destOrd="0" presId="urn:microsoft.com/office/officeart/2008/layout/CircleAccentTimeline"/>
    <dgm:cxn modelId="{E31262BC-48EA-214B-93EE-FD0714DC16B9}" type="presOf" srcId="{F1322E97-25EF-44F1-A057-91B8F0581991}" destId="{A204CDC8-F7AF-48D5-BF2B-2C4ABFFD6DD6}" srcOrd="0" destOrd="0" presId="urn:microsoft.com/office/officeart/2008/layout/CircleAccentTimeline"/>
    <dgm:cxn modelId="{30D6AE8F-F2BA-0B48-936F-AF49E1B47C68}" type="presOf" srcId="{D0865C6B-5938-4638-81D3-9E7718FA42B7}" destId="{B18DD0DA-E072-452D-8893-EC341D6C8A52}" srcOrd="0" destOrd="0" presId="urn:microsoft.com/office/officeart/2008/layout/CircleAccentTimeline"/>
    <dgm:cxn modelId="{AC816377-4BB0-4617-B6D9-01A60D2BB528}" srcId="{82234932-2864-4387-BB77-1DF198549E45}" destId="{52A00267-5AB5-4A02-BAD9-EC131AD99D42}" srcOrd="0" destOrd="0" parTransId="{0239D38E-F534-4E94-A740-93F8F63BC764}" sibTransId="{C6B4D7BE-A2C6-413B-AED9-0B9D67F36D68}"/>
    <dgm:cxn modelId="{054865C1-790C-4CCE-BFAC-120B2F1EF618}" srcId="{BEEF3947-4999-4473-B333-547578C0EC87}" destId="{D2EC68D4-F9FF-4D7E-BE73-BE10A76D969F}" srcOrd="0" destOrd="0" parTransId="{4E88373E-B391-46FF-8529-F2775FF96D14}" sibTransId="{069E2A6F-2216-4D71-9B9F-4E1A4CE0B4E2}"/>
    <dgm:cxn modelId="{D1D2213E-C64A-404B-A2B1-AA726BF08F7D}" srcId="{82234932-2864-4387-BB77-1DF198549E45}" destId="{CDC069E1-947C-459D-A062-EA149D0BEBF2}" srcOrd="1" destOrd="0" parTransId="{648C238F-9FAB-4EAB-B650-602E5B4C9DEE}" sibTransId="{4A920A2D-479E-4840-9187-BC59E77E0220}"/>
    <dgm:cxn modelId="{280A43D1-CEB8-4764-BFA3-98BB5C043BFF}" srcId="{BEEF3947-4999-4473-B333-547578C0EC87}" destId="{D0865C6B-5938-4638-81D3-9E7718FA42B7}" srcOrd="3" destOrd="0" parTransId="{9F8522E6-3632-4206-B16D-7677CB5C70AA}" sibTransId="{84FE5710-8B65-40CD-A0A4-DFC871A81810}"/>
    <dgm:cxn modelId="{C3892AFD-789B-FB48-A516-9E5710EA9AC9}" type="presOf" srcId="{0FCB1500-24DB-4F53-99F6-34C77475D96A}" destId="{C4F93796-E620-436F-88C2-8FC3946E5C00}" srcOrd="0" destOrd="0" presId="urn:microsoft.com/office/officeart/2008/layout/CircleAccentTimeline"/>
    <dgm:cxn modelId="{7068FC83-2A5F-434A-9A2B-275AF5DAED82}" srcId="{BEEF3947-4999-4473-B333-547578C0EC87}" destId="{4EF283A5-8CF2-42E3-B3FE-F19ECD19AFF7}" srcOrd="2" destOrd="0" parTransId="{F661E951-C256-43EF-AE41-1C95BF45F444}" sibTransId="{D3438801-1FEC-415F-A8E3-19767B7C1C23}"/>
    <dgm:cxn modelId="{629B8ADE-328E-4C6E-82FB-659187D18C4F}" srcId="{D2EC68D4-F9FF-4D7E-BE73-BE10A76D969F}" destId="{EA38BDF1-D2F0-47D6-81D1-9420A29BB261}" srcOrd="0" destOrd="0" parTransId="{8D953A00-E876-416A-9AB9-57CD424EB10E}" sibTransId="{D565EABE-42AC-487C-8D6F-E0EE4FFA2D83}"/>
    <dgm:cxn modelId="{B7917519-99BE-6748-AE87-5E7A3FC750E2}" type="presOf" srcId="{937C02D3-CEDA-4ED3-B66C-5C1ADF5CAE70}" destId="{DD0A8061-E0C1-42AC-A7E2-0867B9677B50}" srcOrd="0" destOrd="0" presId="urn:microsoft.com/office/officeart/2008/layout/CircleAccentTimeline"/>
    <dgm:cxn modelId="{CA78B9CA-6462-D74C-B3F9-C0AFB23B7057}" type="presOf" srcId="{EA38BDF1-D2F0-47D6-81D1-9420A29BB261}" destId="{893A57FE-F739-4A2C-9686-CE2D2A4A5362}" srcOrd="0" destOrd="0" presId="urn:microsoft.com/office/officeart/2008/layout/CircleAccentTimeline"/>
    <dgm:cxn modelId="{B6B7B435-D9E7-472D-A6C3-1831DAB73211}" srcId="{BEEF3947-4999-4473-B333-547578C0EC87}" destId="{82234932-2864-4387-BB77-1DF198549E45}" srcOrd="1" destOrd="0" parTransId="{8BC02E79-E422-4BDC-AA80-DD4E9203882D}" sibTransId="{C047CB24-2FA7-4326-A86B-EF8419B38FD3}"/>
    <dgm:cxn modelId="{FD55DA03-AE68-4B49-A96B-E0A971F69A75}" type="presOf" srcId="{4EF283A5-8CF2-42E3-B3FE-F19ECD19AFF7}" destId="{5383C136-64EB-45F6-86E8-04A9514B8D5F}" srcOrd="0" destOrd="0" presId="urn:microsoft.com/office/officeart/2008/layout/CircleAccentTimeline"/>
    <dgm:cxn modelId="{BA97A15F-929C-4A9E-966B-FFBBDEA7216F}" srcId="{D2EC68D4-F9FF-4D7E-BE73-BE10A76D969F}" destId="{937C02D3-CEDA-4ED3-B66C-5C1ADF5CAE70}" srcOrd="2" destOrd="0" parTransId="{72FE1692-9596-4300-A2A2-F270278E3E0E}" sibTransId="{2FEECF8C-9559-4550-8D3E-4E83273CB981}"/>
    <dgm:cxn modelId="{57E41078-ADDC-EE4A-BC78-60A1E98CA119}" type="presOf" srcId="{82234932-2864-4387-BB77-1DF198549E45}" destId="{0EB8FD2E-1E41-4462-9321-25790F655680}" srcOrd="0" destOrd="0" presId="urn:microsoft.com/office/officeart/2008/layout/CircleAccentTimeline"/>
    <dgm:cxn modelId="{5CEFF18C-E998-7E4E-B949-001C1C8B191D}" type="presParOf" srcId="{4D5DBFEC-A6D1-4C91-B435-D38462C619C7}" destId="{5B74951C-EDCD-44D9-8FEB-65CBEBBBE8CF}" srcOrd="0" destOrd="0" presId="urn:microsoft.com/office/officeart/2008/layout/CircleAccentTimeline"/>
    <dgm:cxn modelId="{4DFB1C76-901F-B948-A4A5-FCFF43EC6D0F}" type="presParOf" srcId="{5B74951C-EDCD-44D9-8FEB-65CBEBBBE8CF}" destId="{086E1204-8939-4919-82C4-3776373417E7}" srcOrd="0" destOrd="0" presId="urn:microsoft.com/office/officeart/2008/layout/CircleAccentTimeline"/>
    <dgm:cxn modelId="{1F77B537-62C9-5A4F-847E-9CB4CC63744E}" type="presParOf" srcId="{5B74951C-EDCD-44D9-8FEB-65CBEBBBE8CF}" destId="{036B248C-3662-4BC7-A251-7A3A58CF1769}" srcOrd="1" destOrd="0" presId="urn:microsoft.com/office/officeart/2008/layout/CircleAccentTimeline"/>
    <dgm:cxn modelId="{8C4ABBBA-4250-DD4F-A340-A07264C5BA1B}" type="presParOf" srcId="{5B74951C-EDCD-44D9-8FEB-65CBEBBBE8CF}" destId="{DA63BA8A-C9CB-422F-94C1-A23A3450F30C}" srcOrd="2" destOrd="0" presId="urn:microsoft.com/office/officeart/2008/layout/CircleAccentTimeline"/>
    <dgm:cxn modelId="{E90B0AB8-7432-3849-B659-182FC2373169}" type="presParOf" srcId="{4D5DBFEC-A6D1-4C91-B435-D38462C619C7}" destId="{2F7B4AC6-FC87-43AD-B5E3-6A16174778DB}" srcOrd="1" destOrd="0" presId="urn:microsoft.com/office/officeart/2008/layout/CircleAccentTimeline"/>
    <dgm:cxn modelId="{490DC0FC-9C79-E74B-A2EB-5668674B441B}" type="presParOf" srcId="{4D5DBFEC-A6D1-4C91-B435-D38462C619C7}" destId="{86FFA4B4-30B6-4B31-823C-E97D5DA6992E}" srcOrd="2" destOrd="0" presId="urn:microsoft.com/office/officeart/2008/layout/CircleAccentTimeline"/>
    <dgm:cxn modelId="{EE8990C2-C0B2-9146-BD80-D3BD6BE416EC}" type="presParOf" srcId="{4D5DBFEC-A6D1-4C91-B435-D38462C619C7}" destId="{1AA98C62-C4B4-4CE7-8408-357FB6381510}" srcOrd="3" destOrd="0" presId="urn:microsoft.com/office/officeart/2008/layout/CircleAccentTimeline"/>
    <dgm:cxn modelId="{512AF091-F3C9-D542-B37E-01FD4026A122}" type="presParOf" srcId="{4D5DBFEC-A6D1-4C91-B435-D38462C619C7}" destId="{D12EA8D8-846B-4334-81E8-DCD12E77B11E}" srcOrd="4" destOrd="0" presId="urn:microsoft.com/office/officeart/2008/layout/CircleAccentTimeline"/>
    <dgm:cxn modelId="{148C224E-6884-8F45-9F7C-DE0CB69BC153}" type="presParOf" srcId="{D12EA8D8-846B-4334-81E8-DCD12E77B11E}" destId="{E1FE8A62-1F7A-4691-A7D6-C00A0338F0F1}" srcOrd="0" destOrd="0" presId="urn:microsoft.com/office/officeart/2008/layout/CircleAccentTimeline"/>
    <dgm:cxn modelId="{BAC77304-0FCA-CA4C-9ED0-1297211460B3}" type="presParOf" srcId="{D12EA8D8-846B-4334-81E8-DCD12E77B11E}" destId="{893A57FE-F739-4A2C-9686-CE2D2A4A5362}" srcOrd="1" destOrd="0" presId="urn:microsoft.com/office/officeart/2008/layout/CircleAccentTimeline"/>
    <dgm:cxn modelId="{B4565EB6-D126-9540-B72B-654683F96CCF}" type="presParOf" srcId="{D12EA8D8-846B-4334-81E8-DCD12E77B11E}" destId="{36C85606-9470-4E75-A4D2-7A16928CF9C8}" srcOrd="2" destOrd="0" presId="urn:microsoft.com/office/officeart/2008/layout/CircleAccentTimeline"/>
    <dgm:cxn modelId="{668258E2-04EE-6B4E-904A-D0DDA9B0404E}" type="presParOf" srcId="{4D5DBFEC-A6D1-4C91-B435-D38462C619C7}" destId="{8306B482-A66F-40AA-A5E1-C007DB512E65}" srcOrd="5" destOrd="0" presId="urn:microsoft.com/office/officeart/2008/layout/CircleAccentTimeline"/>
    <dgm:cxn modelId="{81ADD7B3-6C10-E644-91DE-E8FFAC54B14A}" type="presParOf" srcId="{4D5DBFEC-A6D1-4C91-B435-D38462C619C7}" destId="{8A8BDDFD-893A-4E80-9A97-0A36589D5BA5}" srcOrd="6" destOrd="0" presId="urn:microsoft.com/office/officeart/2008/layout/CircleAccentTimeline"/>
    <dgm:cxn modelId="{46078B35-A141-7746-97FE-60A91677F0B9}" type="presParOf" srcId="{4D5DBFEC-A6D1-4C91-B435-D38462C619C7}" destId="{504EE4EE-2782-49BB-A344-F11ABD64AB35}" srcOrd="7" destOrd="0" presId="urn:microsoft.com/office/officeart/2008/layout/CircleAccentTimeline"/>
    <dgm:cxn modelId="{CC039E78-8FCB-CE47-9105-58FFC3095312}" type="presParOf" srcId="{4D5DBFEC-A6D1-4C91-B435-D38462C619C7}" destId="{7C8469C5-C1E8-4660-8E73-1BECC218A85B}" srcOrd="8" destOrd="0" presId="urn:microsoft.com/office/officeart/2008/layout/CircleAccentTimeline"/>
    <dgm:cxn modelId="{5F303E06-1DB6-4444-B060-1ECFE4AC3B08}" type="presParOf" srcId="{7C8469C5-C1E8-4660-8E73-1BECC218A85B}" destId="{E0D11030-E8A5-4347-9AEC-EA69DBB03624}" srcOrd="0" destOrd="0" presId="urn:microsoft.com/office/officeart/2008/layout/CircleAccentTimeline"/>
    <dgm:cxn modelId="{64A2520E-1AD0-6047-A2B2-0F21EC96F11F}" type="presParOf" srcId="{7C8469C5-C1E8-4660-8E73-1BECC218A85B}" destId="{C4F93796-E620-436F-88C2-8FC3946E5C00}" srcOrd="1" destOrd="0" presId="urn:microsoft.com/office/officeart/2008/layout/CircleAccentTimeline"/>
    <dgm:cxn modelId="{54D9F0C7-B63B-FF46-A5D9-CBF6E3196F62}" type="presParOf" srcId="{7C8469C5-C1E8-4660-8E73-1BECC218A85B}" destId="{FECBC75A-A29E-42B2-B8C4-6F4F4B667EB5}" srcOrd="2" destOrd="0" presId="urn:microsoft.com/office/officeart/2008/layout/CircleAccentTimeline"/>
    <dgm:cxn modelId="{77E2E46E-9BA2-254C-ADF8-F8B9E1B6D583}" type="presParOf" srcId="{4D5DBFEC-A6D1-4C91-B435-D38462C619C7}" destId="{07D855E1-3295-4C37-83F6-2650A14DB0F3}" srcOrd="9" destOrd="0" presId="urn:microsoft.com/office/officeart/2008/layout/CircleAccentTimeline"/>
    <dgm:cxn modelId="{68399988-57D6-4C43-B385-B4B03B36214C}" type="presParOf" srcId="{4D5DBFEC-A6D1-4C91-B435-D38462C619C7}" destId="{5A4D74C3-E60E-4B99-B0FD-89B7F33EFF59}" srcOrd="10" destOrd="0" presId="urn:microsoft.com/office/officeart/2008/layout/CircleAccentTimeline"/>
    <dgm:cxn modelId="{86B35FD2-2DF4-A54A-9529-7037C518ECB5}" type="presParOf" srcId="{4D5DBFEC-A6D1-4C91-B435-D38462C619C7}" destId="{05F149AF-09DE-4AF8-AE29-7642146845CB}" srcOrd="11" destOrd="0" presId="urn:microsoft.com/office/officeart/2008/layout/CircleAccentTimeline"/>
    <dgm:cxn modelId="{AD8A27CE-1C70-1345-9714-491A1504BB0B}" type="presParOf" srcId="{4D5DBFEC-A6D1-4C91-B435-D38462C619C7}" destId="{ABEFCE06-8D40-4A9A-A78A-F654A7B0DDF4}" srcOrd="12" destOrd="0" presId="urn:microsoft.com/office/officeart/2008/layout/CircleAccentTimeline"/>
    <dgm:cxn modelId="{5A63A3F9-3244-6042-844B-EF40F943313C}" type="presParOf" srcId="{ABEFCE06-8D40-4A9A-A78A-F654A7B0DDF4}" destId="{A3FC839F-203B-457D-8037-EA73DEDBA162}" srcOrd="0" destOrd="0" presId="urn:microsoft.com/office/officeart/2008/layout/CircleAccentTimeline"/>
    <dgm:cxn modelId="{F01B4102-07A7-0B4A-AE12-1909F61CA56F}" type="presParOf" srcId="{ABEFCE06-8D40-4A9A-A78A-F654A7B0DDF4}" destId="{DD0A8061-E0C1-42AC-A7E2-0867B9677B50}" srcOrd="1" destOrd="0" presId="urn:microsoft.com/office/officeart/2008/layout/CircleAccentTimeline"/>
    <dgm:cxn modelId="{77AF22BC-0BAD-854B-AEC1-69E00460E771}" type="presParOf" srcId="{ABEFCE06-8D40-4A9A-A78A-F654A7B0DDF4}" destId="{7ACA9716-3BE2-4441-9363-62AB7B91CB9F}" srcOrd="2" destOrd="0" presId="urn:microsoft.com/office/officeart/2008/layout/CircleAccentTimeline"/>
    <dgm:cxn modelId="{16B63A7F-FA3D-9B47-9C45-2CA8C6318899}" type="presParOf" srcId="{4D5DBFEC-A6D1-4C91-B435-D38462C619C7}" destId="{72BFD94A-15FF-4F69-BA30-9B90DA2DE806}" srcOrd="13" destOrd="0" presId="urn:microsoft.com/office/officeart/2008/layout/CircleAccentTimeline"/>
    <dgm:cxn modelId="{C6A8BE45-A30B-AC4E-9C18-A86ED1476C1F}" type="presParOf" srcId="{4D5DBFEC-A6D1-4C91-B435-D38462C619C7}" destId="{AB51DCE3-B830-4EBA-A0E0-8F4E966BDF6D}" srcOrd="14" destOrd="0" presId="urn:microsoft.com/office/officeart/2008/layout/CircleAccentTimeline"/>
    <dgm:cxn modelId="{6AFA4433-DE4E-BD41-B9D3-165804E920CB}" type="presParOf" srcId="{4D5DBFEC-A6D1-4C91-B435-D38462C619C7}" destId="{82572446-4335-4F80-BBB0-9E060CAEE9F6}" srcOrd="15" destOrd="0" presId="urn:microsoft.com/office/officeart/2008/layout/CircleAccentTimeline"/>
    <dgm:cxn modelId="{C14CA43F-7174-2540-9A80-9656072B9A88}" type="presParOf" srcId="{82572446-4335-4F80-BBB0-9E060CAEE9F6}" destId="{AFA6EDAB-8E2E-43C2-A019-650DEC8E6D1F}" srcOrd="0" destOrd="0" presId="urn:microsoft.com/office/officeart/2008/layout/CircleAccentTimeline"/>
    <dgm:cxn modelId="{EB3E50E2-D8A9-0E4C-B03F-05638F0FC481}" type="presParOf" srcId="{82572446-4335-4F80-BBB0-9E060CAEE9F6}" destId="{0EB8FD2E-1E41-4462-9321-25790F655680}" srcOrd="1" destOrd="0" presId="urn:microsoft.com/office/officeart/2008/layout/CircleAccentTimeline"/>
    <dgm:cxn modelId="{5813AECC-DAC0-6348-9E01-7089A6D2BD5F}" type="presParOf" srcId="{82572446-4335-4F80-BBB0-9E060CAEE9F6}" destId="{77425C51-0CE1-4D7F-91F5-BD0A75C4D51E}" srcOrd="2" destOrd="0" presId="urn:microsoft.com/office/officeart/2008/layout/CircleAccentTimeline"/>
    <dgm:cxn modelId="{B862F3BC-151D-0B40-B8B7-58A7E518F20E}" type="presParOf" srcId="{4D5DBFEC-A6D1-4C91-B435-D38462C619C7}" destId="{7B326735-B36D-4AC4-A758-6D966D76FF38}" srcOrd="16" destOrd="0" presId="urn:microsoft.com/office/officeart/2008/layout/CircleAccentTimeline"/>
    <dgm:cxn modelId="{4DEDD7AA-5B1A-C04B-AF95-FBA4AB37C257}" type="presParOf" srcId="{4D5DBFEC-A6D1-4C91-B435-D38462C619C7}" destId="{A09CDCFE-F991-449C-A10B-DEFAECB18C6F}" srcOrd="17" destOrd="0" presId="urn:microsoft.com/office/officeart/2008/layout/CircleAccentTimeline"/>
    <dgm:cxn modelId="{031B9AE6-A294-984A-B427-16816EBD8F20}" type="presParOf" srcId="{4D5DBFEC-A6D1-4C91-B435-D38462C619C7}" destId="{A3BF6FE2-0726-4F65-BE6B-FE705E64EC0C}" srcOrd="18" destOrd="0" presId="urn:microsoft.com/office/officeart/2008/layout/CircleAccentTimeline"/>
    <dgm:cxn modelId="{1F91D7C8-9380-BF4C-A860-F5A48D0FEF3A}" type="presParOf" srcId="{4D5DBFEC-A6D1-4C91-B435-D38462C619C7}" destId="{78BF5EA5-FEC2-4802-B572-170CE9A9BBB2}" srcOrd="19" destOrd="0" presId="urn:microsoft.com/office/officeart/2008/layout/CircleAccentTimeline"/>
    <dgm:cxn modelId="{19DC55F8-22E3-704A-B9B0-74C6D4E750AE}" type="presParOf" srcId="{78BF5EA5-FEC2-4802-B572-170CE9A9BBB2}" destId="{03F71F44-AF7C-4D7B-9A73-11B62464425D}" srcOrd="0" destOrd="0" presId="urn:microsoft.com/office/officeart/2008/layout/CircleAccentTimeline"/>
    <dgm:cxn modelId="{AD3C1E2E-FEE0-0146-AA83-B367045C6B0D}" type="presParOf" srcId="{78BF5EA5-FEC2-4802-B572-170CE9A9BBB2}" destId="{C79032DA-F17F-482D-90DC-1BBB0E0E8DA9}" srcOrd="1" destOrd="0" presId="urn:microsoft.com/office/officeart/2008/layout/CircleAccentTimeline"/>
    <dgm:cxn modelId="{179EC2D5-5CDF-664E-B6CB-B0E44AAC6738}" type="presParOf" srcId="{78BF5EA5-FEC2-4802-B572-170CE9A9BBB2}" destId="{286312EE-E18E-48C8-BD15-64DEEFADAF02}" srcOrd="2" destOrd="0" presId="urn:microsoft.com/office/officeart/2008/layout/CircleAccentTimeline"/>
    <dgm:cxn modelId="{15F59B7D-D2B3-D946-A03C-68C3315B0687}" type="presParOf" srcId="{4D5DBFEC-A6D1-4C91-B435-D38462C619C7}" destId="{85FCC1BE-7181-4375-9288-B63BB0ED8EF1}" srcOrd="20" destOrd="0" presId="urn:microsoft.com/office/officeart/2008/layout/CircleAccentTimeline"/>
    <dgm:cxn modelId="{081CDD5E-3788-6F42-8B18-C5A5B3681854}" type="presParOf" srcId="{4D5DBFEC-A6D1-4C91-B435-D38462C619C7}" destId="{ED61F620-22D5-4ACD-BE33-4341937B334B}" srcOrd="21" destOrd="0" presId="urn:microsoft.com/office/officeart/2008/layout/CircleAccentTimeline"/>
    <dgm:cxn modelId="{461B07E7-5BD2-45E6-832E-42D9FD4B8F02}" type="presParOf" srcId="{4D5DBFEC-A6D1-4C91-B435-D38462C619C7}" destId="{CB27BC2D-1019-4FAE-B695-EC85E97D0ECD}" srcOrd="22" destOrd="0" presId="urn:microsoft.com/office/officeart/2008/layout/CircleAccentTimeline"/>
    <dgm:cxn modelId="{63320528-5A7F-45BA-A4CC-486F932A12B4}" type="presParOf" srcId="{4D5DBFEC-A6D1-4C91-B435-D38462C619C7}" destId="{D92472DC-1C04-44CA-A04B-3697914404C9}" srcOrd="23" destOrd="0" presId="urn:microsoft.com/office/officeart/2008/layout/CircleAccentTimeline"/>
    <dgm:cxn modelId="{7C6E7AFB-F8C6-46D1-A756-8D945FA750ED}" type="presParOf" srcId="{D92472DC-1C04-44CA-A04B-3697914404C9}" destId="{CB043B64-A9FC-4F26-BA81-A1C78A748D8B}" srcOrd="0" destOrd="0" presId="urn:microsoft.com/office/officeart/2008/layout/CircleAccentTimeline"/>
    <dgm:cxn modelId="{A4F82F4C-30E1-4AB0-B3F2-EB0DB0AF4AAD}" type="presParOf" srcId="{D92472DC-1C04-44CA-A04B-3697914404C9}" destId="{9D5B6DC7-384D-4151-B3DD-A17774314247}" srcOrd="1" destOrd="0" presId="urn:microsoft.com/office/officeart/2008/layout/CircleAccentTimeline"/>
    <dgm:cxn modelId="{822BB78B-12E7-484C-A8A1-BC220B305C43}" type="presParOf" srcId="{D92472DC-1C04-44CA-A04B-3697914404C9}" destId="{4796742B-2D06-47EA-B296-A854759784BF}" srcOrd="2" destOrd="0" presId="urn:microsoft.com/office/officeart/2008/layout/CircleAccentTimeline"/>
    <dgm:cxn modelId="{9D4A0F87-1423-47A1-8592-7FB8FD02B869}" type="presParOf" srcId="{4D5DBFEC-A6D1-4C91-B435-D38462C619C7}" destId="{BD09BEC9-EDE2-4A49-A2E3-A5847C380A6E}" srcOrd="24" destOrd="0" presId="urn:microsoft.com/office/officeart/2008/layout/CircleAccentTimeline"/>
    <dgm:cxn modelId="{B852837C-A2F8-4FCE-A4A5-266E13E9FF91}" type="presParOf" srcId="{4D5DBFEC-A6D1-4C91-B435-D38462C619C7}" destId="{7C820503-9238-42B9-833E-C836721E833A}" srcOrd="25" destOrd="0" presId="urn:microsoft.com/office/officeart/2008/layout/CircleAccentTimeline"/>
    <dgm:cxn modelId="{9315E00F-5FAB-B144-B588-EDC20ADC21E8}" type="presParOf" srcId="{4D5DBFEC-A6D1-4C91-B435-D38462C619C7}" destId="{07C48FCD-38A3-4D33-9F06-E441657F5411}" srcOrd="26" destOrd="0" presId="urn:microsoft.com/office/officeart/2008/layout/CircleAccentTimeline"/>
    <dgm:cxn modelId="{5EE9AE13-C96B-D049-9933-41532C4ADFCB}" type="presParOf" srcId="{07C48FCD-38A3-4D33-9F06-E441657F5411}" destId="{6B92F3A7-CA4E-4C0F-BB11-3FF99726A252}" srcOrd="0" destOrd="0" presId="urn:microsoft.com/office/officeart/2008/layout/CircleAccentTimeline"/>
    <dgm:cxn modelId="{E948E695-FCF3-D04F-A40D-F50FBEC1F22F}" type="presParOf" srcId="{07C48FCD-38A3-4D33-9F06-E441657F5411}" destId="{5383C136-64EB-45F6-86E8-04A9514B8D5F}" srcOrd="1" destOrd="0" presId="urn:microsoft.com/office/officeart/2008/layout/CircleAccentTimeline"/>
    <dgm:cxn modelId="{118743DD-F6DE-D946-B342-6BFA73B9E485}" type="presParOf" srcId="{07C48FCD-38A3-4D33-9F06-E441657F5411}" destId="{DBE41715-069B-45FA-8A56-49C861452C95}" srcOrd="2" destOrd="0" presId="urn:microsoft.com/office/officeart/2008/layout/CircleAccentTimeline"/>
    <dgm:cxn modelId="{7E9F8A7F-31D8-144C-8E60-17A1E8879E1C}" type="presParOf" srcId="{4D5DBFEC-A6D1-4C91-B435-D38462C619C7}" destId="{6E642B86-C2B4-4595-B1CE-CF5D3A15D57B}" srcOrd="27" destOrd="0" presId="urn:microsoft.com/office/officeart/2008/layout/CircleAccentTimeline"/>
    <dgm:cxn modelId="{5335EF31-ED81-8748-97A3-20946697D6ED}" type="presParOf" srcId="{4D5DBFEC-A6D1-4C91-B435-D38462C619C7}" destId="{D3A07338-EA2C-4333-8A0E-741015ADA4E9}" srcOrd="28" destOrd="0" presId="urn:microsoft.com/office/officeart/2008/layout/CircleAccentTimeline"/>
    <dgm:cxn modelId="{C5097340-CDAA-4C45-B439-2BFC0B2C4917}" type="presParOf" srcId="{4D5DBFEC-A6D1-4C91-B435-D38462C619C7}" destId="{8AE6CBEA-B1F9-4287-849C-1721884F52FA}" srcOrd="29" destOrd="0" presId="urn:microsoft.com/office/officeart/2008/layout/CircleAccentTimeline"/>
    <dgm:cxn modelId="{7612E3F3-247F-F34A-8F72-ABEE85F5593C}" type="presParOf" srcId="{4D5DBFEC-A6D1-4C91-B435-D38462C619C7}" destId="{A3F017AD-B02C-4611-BB48-F8545593D2C5}" srcOrd="30" destOrd="0" presId="urn:microsoft.com/office/officeart/2008/layout/CircleAccentTimeline"/>
    <dgm:cxn modelId="{A00CB469-4C41-7149-B055-4637C2502066}" type="presParOf" srcId="{A3F017AD-B02C-4611-BB48-F8545593D2C5}" destId="{F8A17445-E10B-433A-A88E-853724065E19}" srcOrd="0" destOrd="0" presId="urn:microsoft.com/office/officeart/2008/layout/CircleAccentTimeline"/>
    <dgm:cxn modelId="{6AE5460E-1B9D-0145-B34F-59864B8110C1}" type="presParOf" srcId="{A3F017AD-B02C-4611-BB48-F8545593D2C5}" destId="{A204CDC8-F7AF-48D5-BF2B-2C4ABFFD6DD6}" srcOrd="1" destOrd="0" presId="urn:microsoft.com/office/officeart/2008/layout/CircleAccentTimeline"/>
    <dgm:cxn modelId="{9AA1A3D0-8EE0-854B-8736-67A60170D70A}" type="presParOf" srcId="{A3F017AD-B02C-4611-BB48-F8545593D2C5}" destId="{AABC8E92-D722-4DEC-91A6-FCF42E4FCFDD}" srcOrd="2" destOrd="0" presId="urn:microsoft.com/office/officeart/2008/layout/CircleAccentTimeline"/>
    <dgm:cxn modelId="{581D3501-6A10-2F46-9462-AE85CC0050D2}" type="presParOf" srcId="{4D5DBFEC-A6D1-4C91-B435-D38462C619C7}" destId="{669E251A-53E6-4811-8959-773D33470773}" srcOrd="31" destOrd="0" presId="urn:microsoft.com/office/officeart/2008/layout/CircleAccentTimeline"/>
    <dgm:cxn modelId="{6670B82F-8CB7-2645-BFA7-DD94C3E41498}" type="presParOf" srcId="{4D5DBFEC-A6D1-4C91-B435-D38462C619C7}" destId="{9ACD4E86-0058-48EF-82ED-30ED3F0CF86C}" srcOrd="32" destOrd="0" presId="urn:microsoft.com/office/officeart/2008/layout/CircleAccentTimeline"/>
    <dgm:cxn modelId="{6FB9FBF9-7E4C-E84B-895D-7DFB752F7B78}" type="presParOf" srcId="{4D5DBFEC-A6D1-4C91-B435-D38462C619C7}" destId="{E8DC7354-8D9B-43F8-A7AC-EC4758353DC9}" srcOrd="33" destOrd="0" presId="urn:microsoft.com/office/officeart/2008/layout/CircleAccentTimeline"/>
    <dgm:cxn modelId="{4925350A-1522-D64D-AC69-F2BA61470283}" type="presParOf" srcId="{E8DC7354-8D9B-43F8-A7AC-EC4758353DC9}" destId="{7830AF8F-A881-4581-AC2A-06FEE546E3DC}" srcOrd="0" destOrd="0" presId="urn:microsoft.com/office/officeart/2008/layout/CircleAccentTimeline"/>
    <dgm:cxn modelId="{90D1772F-2B46-C141-9EC3-55ECBBC2E9E6}" type="presParOf" srcId="{E8DC7354-8D9B-43F8-A7AC-EC4758353DC9}" destId="{B18DD0DA-E072-452D-8893-EC341D6C8A52}" srcOrd="1" destOrd="0" presId="urn:microsoft.com/office/officeart/2008/layout/CircleAccentTimeline"/>
    <dgm:cxn modelId="{1072D1EC-9AA7-104D-8D9B-F5EE639CCF38}" type="presParOf" srcId="{E8DC7354-8D9B-43F8-A7AC-EC4758353DC9}" destId="{94D957E6-F64D-4129-BF44-AC4079D7E912}" srcOrd="2" destOrd="0" presId="urn:microsoft.com/office/officeart/2008/layout/CircleAccentTimeline"/>
    <dgm:cxn modelId="{F84CE1FB-3DD7-7E4B-8594-0C411DDA8D90}" type="presParOf" srcId="{4D5DBFEC-A6D1-4C91-B435-D38462C619C7}" destId="{09021E90-3BD6-4AE7-A55C-9204175779DE}" srcOrd="34" destOrd="0" presId="urn:microsoft.com/office/officeart/2008/layout/CircleAccentTimeline"/>
    <dgm:cxn modelId="{3B17324C-44A3-BC41-8148-CB95521F682A}" type="presParOf" srcId="{4D5DBFEC-A6D1-4C91-B435-D38462C619C7}" destId="{7293D8A7-7BD5-4E9D-9946-8064CC5C22E9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EF3947-4999-4473-B333-547578C0EC87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EC68D4-F9FF-4D7E-BE73-BE10A76D969F}">
      <dgm:prSet phldrT="[Текст]" custT="1"/>
      <dgm:spPr/>
      <dgm:t>
        <a:bodyPr/>
        <a:lstStyle/>
        <a:p>
          <a:r>
            <a:rPr lang="es-ES_tradnl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INSCRIPCIÓN</a:t>
          </a:r>
          <a:endParaRPr lang="ru-RU" sz="1800" b="0" i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4E88373E-B391-46FF-8529-F2775FF96D14}" type="parTrans" cxnId="{054865C1-790C-4CCE-BFAC-120B2F1EF61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069E2A6F-2216-4D71-9B9F-4E1A4CE0B4E2}" type="sibTrans" cxnId="{054865C1-790C-4CCE-BFAC-120B2F1EF61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EA38BDF1-D2F0-47D6-81D1-9420A29BB261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IMPRIMIR Y ENVIAR DOCUMENTACIÓN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D953A00-E876-416A-9AB9-57CD424EB10E}" type="parTrans" cxnId="{629B8ADE-328E-4C6E-82FB-659187D18C4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565EABE-42AC-487C-8D6F-E0EE4FFA2D83}" type="sibTrans" cxnId="{629B8ADE-328E-4C6E-82FB-659187D18C4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0FCB1500-24DB-4F53-99F6-34C77475D96A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LISTADOS  DEFINITIVOS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4A00A6B4-E48D-4D10-95B9-5B6A8C95DF83}" type="parTrans" cxnId="{88F7421A-F1F2-4A85-8952-67FE85C5ECAC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2DFF2B60-63D6-48FB-9ACB-D996755D8BDF}" type="sibTrans" cxnId="{88F7421A-F1F2-4A85-8952-67FE85C5ECAC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937C02D3-CEDA-4ED3-B66C-5C1ADF5CAE70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CONFIRMACIÓN Y PAGO TASAS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72FE1692-9596-4300-A2A2-F270278E3E0E}" type="parTrans" cxnId="{BA97A15F-929C-4A9E-966B-FFBBDEA7216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2FEECF8C-9559-4550-8D3E-4E83273CB981}" type="sibTrans" cxnId="{BA97A15F-929C-4A9E-966B-FFBBDEA7216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82234932-2864-4387-BB77-1DF198549E45}">
      <dgm:prSet phldrT="[Текст]" custT="1"/>
      <dgm:spPr/>
      <dgm:t>
        <a:bodyPr lIns="0" tIns="72000"/>
        <a:lstStyle/>
        <a:p>
          <a:r>
            <a:rPr lang="es-ES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ASESORAMIENTO</a:t>
          </a:r>
          <a:endParaRPr lang="ru-RU" sz="18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8BC02E79-E422-4BDC-AA80-DD4E9203882D}" type="parTrans" cxnId="{B6B7B435-D9E7-472D-A6C3-1831DAB73211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047CB24-2FA7-4326-A86B-EF8419B38FD3}" type="sibTrans" cxnId="{B6B7B435-D9E7-472D-A6C3-1831DAB73211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52A00267-5AB5-4A02-BAD9-EC131AD99D42}">
      <dgm:prSet phldrT="[Текст]"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0239D38E-F534-4E94-A740-93F8F63BC764}" type="parTrans" cxnId="{AC816377-4BB0-4617-B6D9-01A60D2BB52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6B4D7BE-A2C6-413B-AED9-0B9D67F36D68}" type="sibTrans" cxnId="{AC816377-4BB0-4617-B6D9-01A60D2BB528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4EF283A5-8CF2-42E3-B3FE-F19ECD19AFF7}">
      <dgm:prSet custT="1"/>
      <dgm:spPr/>
      <dgm:t>
        <a:bodyPr/>
        <a:lstStyle/>
        <a:p>
          <a:r>
            <a:rPr lang="es-ES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EVALUACIÓN</a:t>
          </a:r>
          <a:endParaRPr lang="ru-RU" sz="18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dgm:t>
    </dgm:pt>
    <dgm:pt modelId="{F661E951-C256-43EF-AE41-1C95BF45F444}" type="parTrans" cxnId="{7068FC83-2A5F-434A-9A2B-275AF5DAED82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3438801-1FEC-415F-A8E3-19767B7C1C23}" type="sibTrans" cxnId="{7068FC83-2A5F-434A-9A2B-275AF5DAED82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D0865C6B-5938-4638-81D3-9E7718FA42B7}">
      <dgm:prSet custT="1"/>
      <dgm:spPr/>
      <dgm:t>
        <a:bodyPr/>
        <a:lstStyle/>
        <a:p>
          <a:r>
            <a:rPr lang="es-ES_tradnl" sz="18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rPr>
            <a:t>ACREDITACIÓN COMPETENCIA</a:t>
          </a:r>
          <a:endParaRPr lang="ru-RU" sz="1800" b="0" i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9F8522E6-3632-4206-B16D-7677CB5C70AA}" type="parTrans" cxnId="{280A43D1-CEB8-4764-BFA3-98BB5C043BF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84FE5710-8B65-40CD-A0A4-DFC871A81810}" type="sibTrans" cxnId="{280A43D1-CEB8-4764-BFA3-98BB5C043BFF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CDC069E1-947C-459D-A062-EA149D0BEBF2}">
      <dgm:prSet custT="1"/>
      <dgm:spPr/>
      <dgm:t>
        <a:bodyPr/>
        <a:lstStyle/>
        <a:p>
          <a:r>
            <a:rPr lang="es-ES" sz="1200" dirty="0" smtClean="0"/>
            <a:t>PAGO DE TASAS</a:t>
          </a:r>
          <a:endParaRPr lang="es-ES" sz="1200" dirty="0"/>
        </a:p>
      </dgm:t>
    </dgm:pt>
    <dgm:pt modelId="{648C238F-9FAB-4EAB-B650-602E5B4C9DEE}" type="parTrans" cxnId="{D1D2213E-C64A-404B-A2B1-AA726BF08F7D}">
      <dgm:prSet/>
      <dgm:spPr/>
      <dgm:t>
        <a:bodyPr/>
        <a:lstStyle/>
        <a:p>
          <a:endParaRPr lang="es-ES"/>
        </a:p>
      </dgm:t>
    </dgm:pt>
    <dgm:pt modelId="{4A920A2D-479E-4840-9187-BC59E77E0220}" type="sibTrans" cxnId="{D1D2213E-C64A-404B-A2B1-AA726BF08F7D}">
      <dgm:prSet/>
      <dgm:spPr/>
      <dgm:t>
        <a:bodyPr/>
        <a:lstStyle/>
        <a:p>
          <a:endParaRPr lang="es-ES"/>
        </a:p>
      </dgm:t>
    </dgm:pt>
    <dgm:pt modelId="{F1322E97-25EF-44F1-A057-91B8F0581991}">
      <dgm:prSet custT="1"/>
      <dgm:spPr/>
      <dgm:t>
        <a:bodyPr/>
        <a:lstStyle/>
        <a:p>
          <a:r>
            <a:rPr lang="es-ES_tradnl" sz="1200" b="0" i="0" noProof="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rPr>
            <a:t>ENTREVISTAS </a:t>
          </a:r>
          <a:endParaRPr lang="es-ES_tradnl" sz="1200" b="0" i="0" noProof="0" dirty="0">
            <a:solidFill>
              <a:schemeClr val="tx1"/>
            </a:solidFill>
            <a:latin typeface="Arial" charset="0"/>
            <a:ea typeface="Arial" charset="0"/>
            <a:cs typeface="Arial" charset="0"/>
          </a:endParaRPr>
        </a:p>
      </dgm:t>
    </dgm:pt>
    <dgm:pt modelId="{8491BFBB-F10F-4905-8755-00491EBA1690}" type="sibTrans" cxnId="{0EE3DBD8-9864-4167-97A3-0A3E3C3BC859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EAD857B2-6F54-4EFC-9BC7-03477AADB151}" type="parTrans" cxnId="{0EE3DBD8-9864-4167-97A3-0A3E3C3BC859}">
      <dgm:prSet/>
      <dgm:spPr/>
      <dgm:t>
        <a:bodyPr/>
        <a:lstStyle/>
        <a:p>
          <a:endParaRPr lang="ru-RU" sz="1200" b="0" i="0">
            <a:solidFill>
              <a:schemeClr val="tx1"/>
            </a:solidFill>
            <a:latin typeface="Roboto Condensed Light" charset="0"/>
            <a:ea typeface="Roboto Condensed Light" charset="0"/>
            <a:cs typeface="Roboto Condensed Light" charset="0"/>
          </a:endParaRPr>
        </a:p>
      </dgm:t>
    </dgm:pt>
    <dgm:pt modelId="{4D5DBFEC-A6D1-4C91-B435-D38462C619C7}" type="pres">
      <dgm:prSet presAssocID="{BEEF3947-4999-4473-B333-547578C0EC8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B74951C-EDCD-44D9-8FEB-65CBEBBBE8CF}" type="pres">
      <dgm:prSet presAssocID="{D2EC68D4-F9FF-4D7E-BE73-BE10A76D969F}" presName="parComposite" presStyleCnt="0"/>
      <dgm:spPr/>
    </dgm:pt>
    <dgm:pt modelId="{086E1204-8939-4919-82C4-3776373417E7}" type="pres">
      <dgm:prSet presAssocID="{D2EC68D4-F9FF-4D7E-BE73-BE10A76D969F}" presName="parBigCircle" presStyleLbl="node0" presStyleIdx="0" presStyleCnt="4"/>
      <dgm:spPr>
        <a:solidFill>
          <a:schemeClr val="bg2"/>
        </a:solidFill>
        <a:ln>
          <a:noFill/>
        </a:ln>
      </dgm:spPr>
      <dgm:t>
        <a:bodyPr/>
        <a:lstStyle/>
        <a:p>
          <a:endParaRPr lang="ru-RU"/>
        </a:p>
      </dgm:t>
    </dgm:pt>
    <dgm:pt modelId="{036B248C-3662-4BC7-A251-7A3A58CF1769}" type="pres">
      <dgm:prSet presAssocID="{D2EC68D4-F9FF-4D7E-BE73-BE10A76D969F}" presName="parTx" presStyleLbl="revTx" presStyleIdx="0" presStyleCnt="16"/>
      <dgm:spPr/>
      <dgm:t>
        <a:bodyPr/>
        <a:lstStyle/>
        <a:p>
          <a:endParaRPr lang="ru-RU"/>
        </a:p>
      </dgm:t>
    </dgm:pt>
    <dgm:pt modelId="{DA63BA8A-C9CB-422F-94C1-A23A3450F30C}" type="pres">
      <dgm:prSet presAssocID="{D2EC68D4-F9FF-4D7E-BE73-BE10A76D969F}" presName="bSpace" presStyleCnt="0"/>
      <dgm:spPr/>
    </dgm:pt>
    <dgm:pt modelId="{2F7B4AC6-FC87-43AD-B5E3-6A16174778DB}" type="pres">
      <dgm:prSet presAssocID="{D2EC68D4-F9FF-4D7E-BE73-BE10A76D969F}" presName="parBackupNorm" presStyleCnt="0"/>
      <dgm:spPr/>
    </dgm:pt>
    <dgm:pt modelId="{86FFA4B4-30B6-4B31-823C-E97D5DA6992E}" type="pres">
      <dgm:prSet presAssocID="{069E2A6F-2216-4D71-9B9F-4E1A4CE0B4E2}" presName="parSpace" presStyleCnt="0"/>
      <dgm:spPr/>
    </dgm:pt>
    <dgm:pt modelId="{1AA98C62-C4B4-4CE7-8408-357FB6381510}" type="pres">
      <dgm:prSet presAssocID="{EA38BDF1-D2F0-47D6-81D1-9420A29BB261}" presName="desBackupLeftNorm" presStyleCnt="0"/>
      <dgm:spPr/>
    </dgm:pt>
    <dgm:pt modelId="{D12EA8D8-846B-4334-81E8-DCD12E77B11E}" type="pres">
      <dgm:prSet presAssocID="{EA38BDF1-D2F0-47D6-81D1-9420A29BB261}" presName="desComposite" presStyleCnt="0"/>
      <dgm:spPr/>
    </dgm:pt>
    <dgm:pt modelId="{E1FE8A62-1F7A-4691-A7D6-C00A0338F0F1}" type="pres">
      <dgm:prSet presAssocID="{EA38BDF1-D2F0-47D6-81D1-9420A29BB261}" presName="desCircle" presStyleLbl="node1" presStyleIdx="0" presStyleCnt="6"/>
      <dgm:spPr>
        <a:solidFill>
          <a:schemeClr val="tx2"/>
        </a:solidFill>
        <a:ln>
          <a:noFill/>
        </a:ln>
      </dgm:spPr>
      <dgm:t>
        <a:bodyPr/>
        <a:lstStyle/>
        <a:p>
          <a:endParaRPr lang="ru-RU"/>
        </a:p>
      </dgm:t>
    </dgm:pt>
    <dgm:pt modelId="{893A57FE-F739-4A2C-9686-CE2D2A4A5362}" type="pres">
      <dgm:prSet presAssocID="{EA38BDF1-D2F0-47D6-81D1-9420A29BB261}" presName="chTx" presStyleLbl="revTx" presStyleIdx="1" presStyleCnt="16"/>
      <dgm:spPr/>
      <dgm:t>
        <a:bodyPr/>
        <a:lstStyle/>
        <a:p>
          <a:endParaRPr lang="ru-RU"/>
        </a:p>
      </dgm:t>
    </dgm:pt>
    <dgm:pt modelId="{36C85606-9470-4E75-A4D2-7A16928CF9C8}" type="pres">
      <dgm:prSet presAssocID="{EA38BDF1-D2F0-47D6-81D1-9420A29BB261}" presName="desTx" presStyleLbl="revTx" presStyleIdx="2" presStyleCnt="16">
        <dgm:presLayoutVars>
          <dgm:bulletEnabled val="1"/>
        </dgm:presLayoutVars>
      </dgm:prSet>
      <dgm:spPr/>
    </dgm:pt>
    <dgm:pt modelId="{8306B482-A66F-40AA-A5E1-C007DB512E65}" type="pres">
      <dgm:prSet presAssocID="{EA38BDF1-D2F0-47D6-81D1-9420A29BB261}" presName="desBackupRightNorm" presStyleCnt="0"/>
      <dgm:spPr/>
    </dgm:pt>
    <dgm:pt modelId="{8A8BDDFD-893A-4E80-9A97-0A36589D5BA5}" type="pres">
      <dgm:prSet presAssocID="{D565EABE-42AC-487C-8D6F-E0EE4FFA2D83}" presName="desSpace" presStyleCnt="0"/>
      <dgm:spPr/>
    </dgm:pt>
    <dgm:pt modelId="{504EE4EE-2782-49BB-A344-F11ABD64AB35}" type="pres">
      <dgm:prSet presAssocID="{0FCB1500-24DB-4F53-99F6-34C77475D96A}" presName="desBackupLeftNorm" presStyleCnt="0"/>
      <dgm:spPr/>
    </dgm:pt>
    <dgm:pt modelId="{7C8469C5-C1E8-4660-8E73-1BECC218A85B}" type="pres">
      <dgm:prSet presAssocID="{0FCB1500-24DB-4F53-99F6-34C77475D96A}" presName="desComposite" presStyleCnt="0"/>
      <dgm:spPr/>
    </dgm:pt>
    <dgm:pt modelId="{E0D11030-E8A5-4347-9AEC-EA69DBB03624}" type="pres">
      <dgm:prSet presAssocID="{0FCB1500-24DB-4F53-99F6-34C77475D96A}" presName="desCircle" presStyleLbl="node1" presStyleIdx="1" presStyleCnt="6"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C4F93796-E620-436F-88C2-8FC3946E5C00}" type="pres">
      <dgm:prSet presAssocID="{0FCB1500-24DB-4F53-99F6-34C77475D96A}" presName="chTx" presStyleLbl="revTx" presStyleIdx="3" presStyleCnt="16"/>
      <dgm:spPr/>
      <dgm:t>
        <a:bodyPr/>
        <a:lstStyle/>
        <a:p>
          <a:endParaRPr lang="ru-RU"/>
        </a:p>
      </dgm:t>
    </dgm:pt>
    <dgm:pt modelId="{FECBC75A-A29E-42B2-B8C4-6F4F4B667EB5}" type="pres">
      <dgm:prSet presAssocID="{0FCB1500-24DB-4F53-99F6-34C77475D96A}" presName="desTx" presStyleLbl="revTx" presStyleIdx="4" presStyleCnt="16">
        <dgm:presLayoutVars>
          <dgm:bulletEnabled val="1"/>
        </dgm:presLayoutVars>
      </dgm:prSet>
      <dgm:spPr/>
    </dgm:pt>
    <dgm:pt modelId="{07D855E1-3295-4C37-83F6-2650A14DB0F3}" type="pres">
      <dgm:prSet presAssocID="{0FCB1500-24DB-4F53-99F6-34C77475D96A}" presName="desBackupRightNorm" presStyleCnt="0"/>
      <dgm:spPr/>
    </dgm:pt>
    <dgm:pt modelId="{5A4D74C3-E60E-4B99-B0FD-89B7F33EFF59}" type="pres">
      <dgm:prSet presAssocID="{2DFF2B60-63D6-48FB-9ACB-D996755D8BDF}" presName="desSpace" presStyleCnt="0"/>
      <dgm:spPr/>
    </dgm:pt>
    <dgm:pt modelId="{05F149AF-09DE-4AF8-AE29-7642146845CB}" type="pres">
      <dgm:prSet presAssocID="{937C02D3-CEDA-4ED3-B66C-5C1ADF5CAE70}" presName="desBackupLeftNorm" presStyleCnt="0"/>
      <dgm:spPr/>
    </dgm:pt>
    <dgm:pt modelId="{ABEFCE06-8D40-4A9A-A78A-F654A7B0DDF4}" type="pres">
      <dgm:prSet presAssocID="{937C02D3-CEDA-4ED3-B66C-5C1ADF5CAE70}" presName="desComposite" presStyleCnt="0"/>
      <dgm:spPr/>
    </dgm:pt>
    <dgm:pt modelId="{A3FC839F-203B-457D-8037-EA73DEDBA162}" type="pres">
      <dgm:prSet presAssocID="{937C02D3-CEDA-4ED3-B66C-5C1ADF5CAE70}" presName="desCircle" presStyleLbl="node1" presStyleIdx="2" presStyleCnt="6"/>
      <dgm:spPr>
        <a:solidFill>
          <a:schemeClr val="accent2"/>
        </a:solidFill>
        <a:ln>
          <a:noFill/>
        </a:ln>
      </dgm:spPr>
      <dgm:t>
        <a:bodyPr/>
        <a:lstStyle/>
        <a:p>
          <a:endParaRPr lang="ru-RU"/>
        </a:p>
      </dgm:t>
    </dgm:pt>
    <dgm:pt modelId="{DD0A8061-E0C1-42AC-A7E2-0867B9677B50}" type="pres">
      <dgm:prSet presAssocID="{937C02D3-CEDA-4ED3-B66C-5C1ADF5CAE70}" presName="chTx" presStyleLbl="revTx" presStyleIdx="5" presStyleCnt="16"/>
      <dgm:spPr/>
      <dgm:t>
        <a:bodyPr/>
        <a:lstStyle/>
        <a:p>
          <a:endParaRPr lang="ru-RU"/>
        </a:p>
      </dgm:t>
    </dgm:pt>
    <dgm:pt modelId="{7ACA9716-3BE2-4441-9363-62AB7B91CB9F}" type="pres">
      <dgm:prSet presAssocID="{937C02D3-CEDA-4ED3-B66C-5C1ADF5CAE70}" presName="desTx" presStyleLbl="revTx" presStyleIdx="6" presStyleCnt="16">
        <dgm:presLayoutVars>
          <dgm:bulletEnabled val="1"/>
        </dgm:presLayoutVars>
      </dgm:prSet>
      <dgm:spPr/>
    </dgm:pt>
    <dgm:pt modelId="{72BFD94A-15FF-4F69-BA30-9B90DA2DE806}" type="pres">
      <dgm:prSet presAssocID="{937C02D3-CEDA-4ED3-B66C-5C1ADF5CAE70}" presName="desBackupRightNorm" presStyleCnt="0"/>
      <dgm:spPr/>
    </dgm:pt>
    <dgm:pt modelId="{AB51DCE3-B830-4EBA-A0E0-8F4E966BDF6D}" type="pres">
      <dgm:prSet presAssocID="{2FEECF8C-9559-4550-8D3E-4E83273CB981}" presName="desSpace" presStyleCnt="0"/>
      <dgm:spPr/>
    </dgm:pt>
    <dgm:pt modelId="{82572446-4335-4F80-BBB0-9E060CAEE9F6}" type="pres">
      <dgm:prSet presAssocID="{82234932-2864-4387-BB77-1DF198549E45}" presName="parComposite" presStyleCnt="0"/>
      <dgm:spPr/>
    </dgm:pt>
    <dgm:pt modelId="{AFA6EDAB-8E2E-43C2-A019-650DEC8E6D1F}" type="pres">
      <dgm:prSet presAssocID="{82234932-2864-4387-BB77-1DF198549E45}" presName="parBigCircle" presStyleLbl="node0" presStyleIdx="1" presStyleCnt="4"/>
      <dgm:spPr>
        <a:solidFill>
          <a:schemeClr val="accent2"/>
        </a:solidFill>
        <a:ln>
          <a:noFill/>
        </a:ln>
      </dgm:spPr>
      <dgm:t>
        <a:bodyPr/>
        <a:lstStyle/>
        <a:p>
          <a:endParaRPr lang="ru-RU"/>
        </a:p>
      </dgm:t>
    </dgm:pt>
    <dgm:pt modelId="{0EB8FD2E-1E41-4462-9321-25790F655680}" type="pres">
      <dgm:prSet presAssocID="{82234932-2864-4387-BB77-1DF198549E45}" presName="parTx" presStyleLbl="revTx" presStyleIdx="7" presStyleCnt="16" custScaleX="119889" custScaleY="165690" custLinFactNeighborX="4682" custLinFactNeighborY="-11943"/>
      <dgm:spPr/>
      <dgm:t>
        <a:bodyPr/>
        <a:lstStyle/>
        <a:p>
          <a:endParaRPr lang="ru-RU"/>
        </a:p>
      </dgm:t>
    </dgm:pt>
    <dgm:pt modelId="{77425C51-0CE1-4D7F-91F5-BD0A75C4D51E}" type="pres">
      <dgm:prSet presAssocID="{82234932-2864-4387-BB77-1DF198549E45}" presName="bSpace" presStyleCnt="0"/>
      <dgm:spPr/>
    </dgm:pt>
    <dgm:pt modelId="{7B326735-B36D-4AC4-A758-6D966D76FF38}" type="pres">
      <dgm:prSet presAssocID="{82234932-2864-4387-BB77-1DF198549E45}" presName="parBackupNorm" presStyleCnt="0"/>
      <dgm:spPr/>
    </dgm:pt>
    <dgm:pt modelId="{A09CDCFE-F991-449C-A10B-DEFAECB18C6F}" type="pres">
      <dgm:prSet presAssocID="{C047CB24-2FA7-4326-A86B-EF8419B38FD3}" presName="parSpace" presStyleCnt="0"/>
      <dgm:spPr/>
    </dgm:pt>
    <dgm:pt modelId="{A3BF6FE2-0726-4F65-BE6B-FE705E64EC0C}" type="pres">
      <dgm:prSet presAssocID="{52A00267-5AB5-4A02-BAD9-EC131AD99D42}" presName="desBackupLeftNorm" presStyleCnt="0"/>
      <dgm:spPr/>
    </dgm:pt>
    <dgm:pt modelId="{78BF5EA5-FEC2-4802-B572-170CE9A9BBB2}" type="pres">
      <dgm:prSet presAssocID="{52A00267-5AB5-4A02-BAD9-EC131AD99D42}" presName="desComposite" presStyleCnt="0"/>
      <dgm:spPr/>
    </dgm:pt>
    <dgm:pt modelId="{03F71F44-AF7C-4D7B-9A73-11B62464425D}" type="pres">
      <dgm:prSet presAssocID="{52A00267-5AB5-4A02-BAD9-EC131AD99D42}" presName="desCircle" presStyleLbl="node1" presStyleIdx="3" presStyleCnt="6"/>
      <dgm:spPr>
        <a:solidFill>
          <a:schemeClr val="accent3"/>
        </a:solidFill>
        <a:ln>
          <a:noFill/>
        </a:ln>
      </dgm:spPr>
      <dgm:t>
        <a:bodyPr/>
        <a:lstStyle/>
        <a:p>
          <a:endParaRPr lang="ru-RU"/>
        </a:p>
      </dgm:t>
    </dgm:pt>
    <dgm:pt modelId="{C79032DA-F17F-482D-90DC-1BBB0E0E8DA9}" type="pres">
      <dgm:prSet presAssocID="{52A00267-5AB5-4A02-BAD9-EC131AD99D42}" presName="chTx" presStyleLbl="revTx" presStyleIdx="8" presStyleCnt="16"/>
      <dgm:spPr/>
      <dgm:t>
        <a:bodyPr/>
        <a:lstStyle/>
        <a:p>
          <a:endParaRPr lang="ru-RU"/>
        </a:p>
      </dgm:t>
    </dgm:pt>
    <dgm:pt modelId="{286312EE-E18E-48C8-BD15-64DEEFADAF02}" type="pres">
      <dgm:prSet presAssocID="{52A00267-5AB5-4A02-BAD9-EC131AD99D42}" presName="desTx" presStyleLbl="revTx" presStyleIdx="9" presStyleCnt="16">
        <dgm:presLayoutVars>
          <dgm:bulletEnabled val="1"/>
        </dgm:presLayoutVars>
      </dgm:prSet>
      <dgm:spPr/>
    </dgm:pt>
    <dgm:pt modelId="{85FCC1BE-7181-4375-9288-B63BB0ED8EF1}" type="pres">
      <dgm:prSet presAssocID="{52A00267-5AB5-4A02-BAD9-EC131AD99D42}" presName="desBackupRightNorm" presStyleCnt="0"/>
      <dgm:spPr/>
    </dgm:pt>
    <dgm:pt modelId="{ED61F620-22D5-4ACD-BE33-4341937B334B}" type="pres">
      <dgm:prSet presAssocID="{C6B4D7BE-A2C6-413B-AED9-0B9D67F36D68}" presName="desSpace" presStyleCnt="0"/>
      <dgm:spPr/>
    </dgm:pt>
    <dgm:pt modelId="{CB27BC2D-1019-4FAE-B695-EC85E97D0ECD}" type="pres">
      <dgm:prSet presAssocID="{CDC069E1-947C-459D-A062-EA149D0BEBF2}" presName="desBackupLeftNorm" presStyleCnt="0"/>
      <dgm:spPr/>
    </dgm:pt>
    <dgm:pt modelId="{D92472DC-1C04-44CA-A04B-3697914404C9}" type="pres">
      <dgm:prSet presAssocID="{CDC069E1-947C-459D-A062-EA149D0BEBF2}" presName="desComposite" presStyleCnt="0"/>
      <dgm:spPr/>
    </dgm:pt>
    <dgm:pt modelId="{CB043B64-A9FC-4F26-BA81-A1C78A748D8B}" type="pres">
      <dgm:prSet presAssocID="{CDC069E1-947C-459D-A062-EA149D0BEBF2}" presName="desCircle" presStyleLbl="node1" presStyleIdx="4" presStyleCnt="6"/>
      <dgm:spPr/>
    </dgm:pt>
    <dgm:pt modelId="{9D5B6DC7-384D-4151-B3DD-A17774314247}" type="pres">
      <dgm:prSet presAssocID="{CDC069E1-947C-459D-A062-EA149D0BEBF2}" presName="chTx" presStyleLbl="revTx" presStyleIdx="10" presStyleCnt="16"/>
      <dgm:spPr/>
      <dgm:t>
        <a:bodyPr/>
        <a:lstStyle/>
        <a:p>
          <a:endParaRPr lang="es-ES"/>
        </a:p>
      </dgm:t>
    </dgm:pt>
    <dgm:pt modelId="{4796742B-2D06-47EA-B296-A854759784BF}" type="pres">
      <dgm:prSet presAssocID="{CDC069E1-947C-459D-A062-EA149D0BEBF2}" presName="desTx" presStyleLbl="revTx" presStyleIdx="11" presStyleCnt="16">
        <dgm:presLayoutVars>
          <dgm:bulletEnabled val="1"/>
        </dgm:presLayoutVars>
      </dgm:prSet>
      <dgm:spPr/>
    </dgm:pt>
    <dgm:pt modelId="{BD09BEC9-EDE2-4A49-A2E3-A5847C380A6E}" type="pres">
      <dgm:prSet presAssocID="{CDC069E1-947C-459D-A062-EA149D0BEBF2}" presName="desBackupRightNorm" presStyleCnt="0"/>
      <dgm:spPr/>
    </dgm:pt>
    <dgm:pt modelId="{7C820503-9238-42B9-833E-C836721E833A}" type="pres">
      <dgm:prSet presAssocID="{4A920A2D-479E-4840-9187-BC59E77E0220}" presName="desSpace" presStyleCnt="0"/>
      <dgm:spPr/>
    </dgm:pt>
    <dgm:pt modelId="{07C48FCD-38A3-4D33-9F06-E441657F5411}" type="pres">
      <dgm:prSet presAssocID="{4EF283A5-8CF2-42E3-B3FE-F19ECD19AFF7}" presName="parComposite" presStyleCnt="0"/>
      <dgm:spPr/>
    </dgm:pt>
    <dgm:pt modelId="{6B92F3A7-CA4E-4C0F-BB11-3FF99726A252}" type="pres">
      <dgm:prSet presAssocID="{4EF283A5-8CF2-42E3-B3FE-F19ECD19AFF7}" presName="parBigCircle" presStyleLbl="node0" presStyleIdx="2" presStyleCnt="4"/>
      <dgm:spPr>
        <a:solidFill>
          <a:schemeClr val="accent4"/>
        </a:solidFill>
        <a:ln>
          <a:noFill/>
        </a:ln>
      </dgm:spPr>
      <dgm:t>
        <a:bodyPr/>
        <a:lstStyle/>
        <a:p>
          <a:endParaRPr lang="ru-RU"/>
        </a:p>
      </dgm:t>
    </dgm:pt>
    <dgm:pt modelId="{5383C136-64EB-45F6-86E8-04A9514B8D5F}" type="pres">
      <dgm:prSet presAssocID="{4EF283A5-8CF2-42E3-B3FE-F19ECD19AFF7}" presName="parTx" presStyleLbl="revTx" presStyleIdx="12" presStyleCnt="16"/>
      <dgm:spPr/>
      <dgm:t>
        <a:bodyPr/>
        <a:lstStyle/>
        <a:p>
          <a:endParaRPr lang="ru-RU"/>
        </a:p>
      </dgm:t>
    </dgm:pt>
    <dgm:pt modelId="{DBE41715-069B-45FA-8A56-49C861452C95}" type="pres">
      <dgm:prSet presAssocID="{4EF283A5-8CF2-42E3-B3FE-F19ECD19AFF7}" presName="bSpace" presStyleCnt="0"/>
      <dgm:spPr/>
    </dgm:pt>
    <dgm:pt modelId="{6E642B86-C2B4-4595-B1CE-CF5D3A15D57B}" type="pres">
      <dgm:prSet presAssocID="{4EF283A5-8CF2-42E3-B3FE-F19ECD19AFF7}" presName="parBackupNorm" presStyleCnt="0"/>
      <dgm:spPr/>
    </dgm:pt>
    <dgm:pt modelId="{D3A07338-EA2C-4333-8A0E-741015ADA4E9}" type="pres">
      <dgm:prSet presAssocID="{D3438801-1FEC-415F-A8E3-19767B7C1C23}" presName="parSpace" presStyleCnt="0"/>
      <dgm:spPr/>
    </dgm:pt>
    <dgm:pt modelId="{8AE6CBEA-B1F9-4287-849C-1721884F52FA}" type="pres">
      <dgm:prSet presAssocID="{F1322E97-25EF-44F1-A057-91B8F0581991}" presName="desBackupLeftNorm" presStyleCnt="0"/>
      <dgm:spPr/>
    </dgm:pt>
    <dgm:pt modelId="{A3F017AD-B02C-4611-BB48-F8545593D2C5}" type="pres">
      <dgm:prSet presAssocID="{F1322E97-25EF-44F1-A057-91B8F0581991}" presName="desComposite" presStyleCnt="0"/>
      <dgm:spPr/>
    </dgm:pt>
    <dgm:pt modelId="{F8A17445-E10B-433A-A88E-853724065E19}" type="pres">
      <dgm:prSet presAssocID="{F1322E97-25EF-44F1-A057-91B8F0581991}" presName="desCircle" presStyleLbl="node1" presStyleIdx="5" presStyleCnt="6"/>
      <dgm:spPr>
        <a:solidFill>
          <a:schemeClr val="accent5"/>
        </a:solidFill>
        <a:ln>
          <a:noFill/>
        </a:ln>
      </dgm:spPr>
      <dgm:t>
        <a:bodyPr/>
        <a:lstStyle/>
        <a:p>
          <a:endParaRPr lang="ru-RU"/>
        </a:p>
      </dgm:t>
    </dgm:pt>
    <dgm:pt modelId="{A204CDC8-F7AF-48D5-BF2B-2C4ABFFD6DD6}" type="pres">
      <dgm:prSet presAssocID="{F1322E97-25EF-44F1-A057-91B8F0581991}" presName="chTx" presStyleLbl="revTx" presStyleIdx="13" presStyleCnt="16"/>
      <dgm:spPr/>
      <dgm:t>
        <a:bodyPr/>
        <a:lstStyle/>
        <a:p>
          <a:endParaRPr lang="ru-RU"/>
        </a:p>
      </dgm:t>
    </dgm:pt>
    <dgm:pt modelId="{AABC8E92-D722-4DEC-91A6-FCF42E4FCFDD}" type="pres">
      <dgm:prSet presAssocID="{F1322E97-25EF-44F1-A057-91B8F0581991}" presName="desTx" presStyleLbl="revTx" presStyleIdx="14" presStyleCnt="16">
        <dgm:presLayoutVars>
          <dgm:bulletEnabled val="1"/>
        </dgm:presLayoutVars>
      </dgm:prSet>
      <dgm:spPr/>
    </dgm:pt>
    <dgm:pt modelId="{669E251A-53E6-4811-8959-773D33470773}" type="pres">
      <dgm:prSet presAssocID="{F1322E97-25EF-44F1-A057-91B8F0581991}" presName="desBackupRightNorm" presStyleCnt="0"/>
      <dgm:spPr/>
    </dgm:pt>
    <dgm:pt modelId="{9ACD4E86-0058-48EF-82ED-30ED3F0CF86C}" type="pres">
      <dgm:prSet presAssocID="{8491BFBB-F10F-4905-8755-00491EBA1690}" presName="desSpace" presStyleCnt="0"/>
      <dgm:spPr/>
    </dgm:pt>
    <dgm:pt modelId="{E8DC7354-8D9B-43F8-A7AC-EC4758353DC9}" type="pres">
      <dgm:prSet presAssocID="{D0865C6B-5938-4638-81D3-9E7718FA42B7}" presName="parComposite" presStyleCnt="0"/>
      <dgm:spPr/>
    </dgm:pt>
    <dgm:pt modelId="{7830AF8F-A881-4581-AC2A-06FEE546E3DC}" type="pres">
      <dgm:prSet presAssocID="{D0865C6B-5938-4638-81D3-9E7718FA42B7}" presName="parBigCircle" presStyleLbl="node0" presStyleIdx="3" presStyleCnt="4"/>
      <dgm:spPr>
        <a:solidFill>
          <a:schemeClr val="accent6"/>
        </a:solidFill>
        <a:ln>
          <a:noFill/>
        </a:ln>
      </dgm:spPr>
      <dgm:t>
        <a:bodyPr/>
        <a:lstStyle/>
        <a:p>
          <a:endParaRPr lang="ru-RU"/>
        </a:p>
      </dgm:t>
    </dgm:pt>
    <dgm:pt modelId="{B18DD0DA-E072-452D-8893-EC341D6C8A52}" type="pres">
      <dgm:prSet presAssocID="{D0865C6B-5938-4638-81D3-9E7718FA42B7}" presName="parTx" presStyleLbl="revTx" presStyleIdx="15" presStyleCnt="16" custScaleX="114262" custScaleY="142945" custLinFactNeighborX="5528" custLinFactNeighborY="-7187"/>
      <dgm:spPr/>
      <dgm:t>
        <a:bodyPr/>
        <a:lstStyle/>
        <a:p>
          <a:endParaRPr lang="ru-RU"/>
        </a:p>
      </dgm:t>
    </dgm:pt>
    <dgm:pt modelId="{94D957E6-F64D-4129-BF44-AC4079D7E912}" type="pres">
      <dgm:prSet presAssocID="{D0865C6B-5938-4638-81D3-9E7718FA42B7}" presName="bSpace" presStyleCnt="0"/>
      <dgm:spPr/>
    </dgm:pt>
    <dgm:pt modelId="{09021E90-3BD6-4AE7-A55C-9204175779DE}" type="pres">
      <dgm:prSet presAssocID="{D0865C6B-5938-4638-81D3-9E7718FA42B7}" presName="parBackupNorm" presStyleCnt="0"/>
      <dgm:spPr/>
    </dgm:pt>
    <dgm:pt modelId="{7293D8A7-7BD5-4E9D-9946-8064CC5C22E9}" type="pres">
      <dgm:prSet presAssocID="{84FE5710-8B65-40CD-A0A4-DFC871A81810}" presName="parSpace" presStyleCnt="0"/>
      <dgm:spPr/>
    </dgm:pt>
  </dgm:ptLst>
  <dgm:cxnLst>
    <dgm:cxn modelId="{8AA97302-90ED-3948-9E4F-03C230C6BE49}" type="presOf" srcId="{BEEF3947-4999-4473-B333-547578C0EC87}" destId="{4D5DBFEC-A6D1-4C91-B435-D38462C619C7}" srcOrd="0" destOrd="0" presId="urn:microsoft.com/office/officeart/2008/layout/CircleAccentTimeline"/>
    <dgm:cxn modelId="{0EE3DBD8-9864-4167-97A3-0A3E3C3BC859}" srcId="{4EF283A5-8CF2-42E3-B3FE-F19ECD19AFF7}" destId="{F1322E97-25EF-44F1-A057-91B8F0581991}" srcOrd="0" destOrd="0" parTransId="{EAD857B2-6F54-4EFC-9BC7-03477AADB151}" sibTransId="{8491BFBB-F10F-4905-8755-00491EBA1690}"/>
    <dgm:cxn modelId="{DDBB7529-6802-3344-BDFB-00A5DC133CAD}" type="presOf" srcId="{D2EC68D4-F9FF-4D7E-BE73-BE10A76D969F}" destId="{036B248C-3662-4BC7-A251-7A3A58CF1769}" srcOrd="0" destOrd="0" presId="urn:microsoft.com/office/officeart/2008/layout/CircleAccentTimeline"/>
    <dgm:cxn modelId="{88F7421A-F1F2-4A85-8952-67FE85C5ECAC}" srcId="{D2EC68D4-F9FF-4D7E-BE73-BE10A76D969F}" destId="{0FCB1500-24DB-4F53-99F6-34C77475D96A}" srcOrd="1" destOrd="0" parTransId="{4A00A6B4-E48D-4D10-95B9-5B6A8C95DF83}" sibTransId="{2DFF2B60-63D6-48FB-9ACB-D996755D8BDF}"/>
    <dgm:cxn modelId="{815FCE06-A4A2-41DD-A1A8-FB1397979269}" type="presOf" srcId="{CDC069E1-947C-459D-A062-EA149D0BEBF2}" destId="{9D5B6DC7-384D-4151-B3DD-A17774314247}" srcOrd="0" destOrd="0" presId="urn:microsoft.com/office/officeart/2008/layout/CircleAccentTimeline"/>
    <dgm:cxn modelId="{820E4135-D5EA-424C-A96F-DF3A7E70AC57}" type="presOf" srcId="{52A00267-5AB5-4A02-BAD9-EC131AD99D42}" destId="{C79032DA-F17F-482D-90DC-1BBB0E0E8DA9}" srcOrd="0" destOrd="0" presId="urn:microsoft.com/office/officeart/2008/layout/CircleAccentTimeline"/>
    <dgm:cxn modelId="{E31262BC-48EA-214B-93EE-FD0714DC16B9}" type="presOf" srcId="{F1322E97-25EF-44F1-A057-91B8F0581991}" destId="{A204CDC8-F7AF-48D5-BF2B-2C4ABFFD6DD6}" srcOrd="0" destOrd="0" presId="urn:microsoft.com/office/officeart/2008/layout/CircleAccentTimeline"/>
    <dgm:cxn modelId="{30D6AE8F-F2BA-0B48-936F-AF49E1B47C68}" type="presOf" srcId="{D0865C6B-5938-4638-81D3-9E7718FA42B7}" destId="{B18DD0DA-E072-452D-8893-EC341D6C8A52}" srcOrd="0" destOrd="0" presId="urn:microsoft.com/office/officeart/2008/layout/CircleAccentTimeline"/>
    <dgm:cxn modelId="{AC816377-4BB0-4617-B6D9-01A60D2BB528}" srcId="{82234932-2864-4387-BB77-1DF198549E45}" destId="{52A00267-5AB5-4A02-BAD9-EC131AD99D42}" srcOrd="0" destOrd="0" parTransId="{0239D38E-F534-4E94-A740-93F8F63BC764}" sibTransId="{C6B4D7BE-A2C6-413B-AED9-0B9D67F36D68}"/>
    <dgm:cxn modelId="{054865C1-790C-4CCE-BFAC-120B2F1EF618}" srcId="{BEEF3947-4999-4473-B333-547578C0EC87}" destId="{D2EC68D4-F9FF-4D7E-BE73-BE10A76D969F}" srcOrd="0" destOrd="0" parTransId="{4E88373E-B391-46FF-8529-F2775FF96D14}" sibTransId="{069E2A6F-2216-4D71-9B9F-4E1A4CE0B4E2}"/>
    <dgm:cxn modelId="{D1D2213E-C64A-404B-A2B1-AA726BF08F7D}" srcId="{82234932-2864-4387-BB77-1DF198549E45}" destId="{CDC069E1-947C-459D-A062-EA149D0BEBF2}" srcOrd="1" destOrd="0" parTransId="{648C238F-9FAB-4EAB-B650-602E5B4C9DEE}" sibTransId="{4A920A2D-479E-4840-9187-BC59E77E0220}"/>
    <dgm:cxn modelId="{280A43D1-CEB8-4764-BFA3-98BB5C043BFF}" srcId="{BEEF3947-4999-4473-B333-547578C0EC87}" destId="{D0865C6B-5938-4638-81D3-9E7718FA42B7}" srcOrd="3" destOrd="0" parTransId="{9F8522E6-3632-4206-B16D-7677CB5C70AA}" sibTransId="{84FE5710-8B65-40CD-A0A4-DFC871A81810}"/>
    <dgm:cxn modelId="{C3892AFD-789B-FB48-A516-9E5710EA9AC9}" type="presOf" srcId="{0FCB1500-24DB-4F53-99F6-34C77475D96A}" destId="{C4F93796-E620-436F-88C2-8FC3946E5C00}" srcOrd="0" destOrd="0" presId="urn:microsoft.com/office/officeart/2008/layout/CircleAccentTimeline"/>
    <dgm:cxn modelId="{7068FC83-2A5F-434A-9A2B-275AF5DAED82}" srcId="{BEEF3947-4999-4473-B333-547578C0EC87}" destId="{4EF283A5-8CF2-42E3-B3FE-F19ECD19AFF7}" srcOrd="2" destOrd="0" parTransId="{F661E951-C256-43EF-AE41-1C95BF45F444}" sibTransId="{D3438801-1FEC-415F-A8E3-19767B7C1C23}"/>
    <dgm:cxn modelId="{629B8ADE-328E-4C6E-82FB-659187D18C4F}" srcId="{D2EC68D4-F9FF-4D7E-BE73-BE10A76D969F}" destId="{EA38BDF1-D2F0-47D6-81D1-9420A29BB261}" srcOrd="0" destOrd="0" parTransId="{8D953A00-E876-416A-9AB9-57CD424EB10E}" sibTransId="{D565EABE-42AC-487C-8D6F-E0EE4FFA2D83}"/>
    <dgm:cxn modelId="{B7917519-99BE-6748-AE87-5E7A3FC750E2}" type="presOf" srcId="{937C02D3-CEDA-4ED3-B66C-5C1ADF5CAE70}" destId="{DD0A8061-E0C1-42AC-A7E2-0867B9677B50}" srcOrd="0" destOrd="0" presId="urn:microsoft.com/office/officeart/2008/layout/CircleAccentTimeline"/>
    <dgm:cxn modelId="{CA78B9CA-6462-D74C-B3F9-C0AFB23B7057}" type="presOf" srcId="{EA38BDF1-D2F0-47D6-81D1-9420A29BB261}" destId="{893A57FE-F739-4A2C-9686-CE2D2A4A5362}" srcOrd="0" destOrd="0" presId="urn:microsoft.com/office/officeart/2008/layout/CircleAccentTimeline"/>
    <dgm:cxn modelId="{B6B7B435-D9E7-472D-A6C3-1831DAB73211}" srcId="{BEEF3947-4999-4473-B333-547578C0EC87}" destId="{82234932-2864-4387-BB77-1DF198549E45}" srcOrd="1" destOrd="0" parTransId="{8BC02E79-E422-4BDC-AA80-DD4E9203882D}" sibTransId="{C047CB24-2FA7-4326-A86B-EF8419B38FD3}"/>
    <dgm:cxn modelId="{FD55DA03-AE68-4B49-A96B-E0A971F69A75}" type="presOf" srcId="{4EF283A5-8CF2-42E3-B3FE-F19ECD19AFF7}" destId="{5383C136-64EB-45F6-86E8-04A9514B8D5F}" srcOrd="0" destOrd="0" presId="urn:microsoft.com/office/officeart/2008/layout/CircleAccentTimeline"/>
    <dgm:cxn modelId="{BA97A15F-929C-4A9E-966B-FFBBDEA7216F}" srcId="{D2EC68D4-F9FF-4D7E-BE73-BE10A76D969F}" destId="{937C02D3-CEDA-4ED3-B66C-5C1ADF5CAE70}" srcOrd="2" destOrd="0" parTransId="{72FE1692-9596-4300-A2A2-F270278E3E0E}" sibTransId="{2FEECF8C-9559-4550-8D3E-4E83273CB981}"/>
    <dgm:cxn modelId="{57E41078-ADDC-EE4A-BC78-60A1E98CA119}" type="presOf" srcId="{82234932-2864-4387-BB77-1DF198549E45}" destId="{0EB8FD2E-1E41-4462-9321-25790F655680}" srcOrd="0" destOrd="0" presId="urn:microsoft.com/office/officeart/2008/layout/CircleAccentTimeline"/>
    <dgm:cxn modelId="{5CEFF18C-E998-7E4E-B949-001C1C8B191D}" type="presParOf" srcId="{4D5DBFEC-A6D1-4C91-B435-D38462C619C7}" destId="{5B74951C-EDCD-44D9-8FEB-65CBEBBBE8CF}" srcOrd="0" destOrd="0" presId="urn:microsoft.com/office/officeart/2008/layout/CircleAccentTimeline"/>
    <dgm:cxn modelId="{4DFB1C76-901F-B948-A4A5-FCFF43EC6D0F}" type="presParOf" srcId="{5B74951C-EDCD-44D9-8FEB-65CBEBBBE8CF}" destId="{086E1204-8939-4919-82C4-3776373417E7}" srcOrd="0" destOrd="0" presId="urn:microsoft.com/office/officeart/2008/layout/CircleAccentTimeline"/>
    <dgm:cxn modelId="{1F77B537-62C9-5A4F-847E-9CB4CC63744E}" type="presParOf" srcId="{5B74951C-EDCD-44D9-8FEB-65CBEBBBE8CF}" destId="{036B248C-3662-4BC7-A251-7A3A58CF1769}" srcOrd="1" destOrd="0" presId="urn:microsoft.com/office/officeart/2008/layout/CircleAccentTimeline"/>
    <dgm:cxn modelId="{8C4ABBBA-4250-DD4F-A340-A07264C5BA1B}" type="presParOf" srcId="{5B74951C-EDCD-44D9-8FEB-65CBEBBBE8CF}" destId="{DA63BA8A-C9CB-422F-94C1-A23A3450F30C}" srcOrd="2" destOrd="0" presId="urn:microsoft.com/office/officeart/2008/layout/CircleAccentTimeline"/>
    <dgm:cxn modelId="{E90B0AB8-7432-3849-B659-182FC2373169}" type="presParOf" srcId="{4D5DBFEC-A6D1-4C91-B435-D38462C619C7}" destId="{2F7B4AC6-FC87-43AD-B5E3-6A16174778DB}" srcOrd="1" destOrd="0" presId="urn:microsoft.com/office/officeart/2008/layout/CircleAccentTimeline"/>
    <dgm:cxn modelId="{490DC0FC-9C79-E74B-A2EB-5668674B441B}" type="presParOf" srcId="{4D5DBFEC-A6D1-4C91-B435-D38462C619C7}" destId="{86FFA4B4-30B6-4B31-823C-E97D5DA6992E}" srcOrd="2" destOrd="0" presId="urn:microsoft.com/office/officeart/2008/layout/CircleAccentTimeline"/>
    <dgm:cxn modelId="{EE8990C2-C0B2-9146-BD80-D3BD6BE416EC}" type="presParOf" srcId="{4D5DBFEC-A6D1-4C91-B435-D38462C619C7}" destId="{1AA98C62-C4B4-4CE7-8408-357FB6381510}" srcOrd="3" destOrd="0" presId="urn:microsoft.com/office/officeart/2008/layout/CircleAccentTimeline"/>
    <dgm:cxn modelId="{512AF091-F3C9-D542-B37E-01FD4026A122}" type="presParOf" srcId="{4D5DBFEC-A6D1-4C91-B435-D38462C619C7}" destId="{D12EA8D8-846B-4334-81E8-DCD12E77B11E}" srcOrd="4" destOrd="0" presId="urn:microsoft.com/office/officeart/2008/layout/CircleAccentTimeline"/>
    <dgm:cxn modelId="{148C224E-6884-8F45-9F7C-DE0CB69BC153}" type="presParOf" srcId="{D12EA8D8-846B-4334-81E8-DCD12E77B11E}" destId="{E1FE8A62-1F7A-4691-A7D6-C00A0338F0F1}" srcOrd="0" destOrd="0" presId="urn:microsoft.com/office/officeart/2008/layout/CircleAccentTimeline"/>
    <dgm:cxn modelId="{BAC77304-0FCA-CA4C-9ED0-1297211460B3}" type="presParOf" srcId="{D12EA8D8-846B-4334-81E8-DCD12E77B11E}" destId="{893A57FE-F739-4A2C-9686-CE2D2A4A5362}" srcOrd="1" destOrd="0" presId="urn:microsoft.com/office/officeart/2008/layout/CircleAccentTimeline"/>
    <dgm:cxn modelId="{B4565EB6-D126-9540-B72B-654683F96CCF}" type="presParOf" srcId="{D12EA8D8-846B-4334-81E8-DCD12E77B11E}" destId="{36C85606-9470-4E75-A4D2-7A16928CF9C8}" srcOrd="2" destOrd="0" presId="urn:microsoft.com/office/officeart/2008/layout/CircleAccentTimeline"/>
    <dgm:cxn modelId="{668258E2-04EE-6B4E-904A-D0DDA9B0404E}" type="presParOf" srcId="{4D5DBFEC-A6D1-4C91-B435-D38462C619C7}" destId="{8306B482-A66F-40AA-A5E1-C007DB512E65}" srcOrd="5" destOrd="0" presId="urn:microsoft.com/office/officeart/2008/layout/CircleAccentTimeline"/>
    <dgm:cxn modelId="{81ADD7B3-6C10-E644-91DE-E8FFAC54B14A}" type="presParOf" srcId="{4D5DBFEC-A6D1-4C91-B435-D38462C619C7}" destId="{8A8BDDFD-893A-4E80-9A97-0A36589D5BA5}" srcOrd="6" destOrd="0" presId="urn:microsoft.com/office/officeart/2008/layout/CircleAccentTimeline"/>
    <dgm:cxn modelId="{46078B35-A141-7746-97FE-60A91677F0B9}" type="presParOf" srcId="{4D5DBFEC-A6D1-4C91-B435-D38462C619C7}" destId="{504EE4EE-2782-49BB-A344-F11ABD64AB35}" srcOrd="7" destOrd="0" presId="urn:microsoft.com/office/officeart/2008/layout/CircleAccentTimeline"/>
    <dgm:cxn modelId="{CC039E78-8FCB-CE47-9105-58FFC3095312}" type="presParOf" srcId="{4D5DBFEC-A6D1-4C91-B435-D38462C619C7}" destId="{7C8469C5-C1E8-4660-8E73-1BECC218A85B}" srcOrd="8" destOrd="0" presId="urn:microsoft.com/office/officeart/2008/layout/CircleAccentTimeline"/>
    <dgm:cxn modelId="{5F303E06-1DB6-4444-B060-1ECFE4AC3B08}" type="presParOf" srcId="{7C8469C5-C1E8-4660-8E73-1BECC218A85B}" destId="{E0D11030-E8A5-4347-9AEC-EA69DBB03624}" srcOrd="0" destOrd="0" presId="urn:microsoft.com/office/officeart/2008/layout/CircleAccentTimeline"/>
    <dgm:cxn modelId="{64A2520E-1AD0-6047-A2B2-0F21EC96F11F}" type="presParOf" srcId="{7C8469C5-C1E8-4660-8E73-1BECC218A85B}" destId="{C4F93796-E620-436F-88C2-8FC3946E5C00}" srcOrd="1" destOrd="0" presId="urn:microsoft.com/office/officeart/2008/layout/CircleAccentTimeline"/>
    <dgm:cxn modelId="{54D9F0C7-B63B-FF46-A5D9-CBF6E3196F62}" type="presParOf" srcId="{7C8469C5-C1E8-4660-8E73-1BECC218A85B}" destId="{FECBC75A-A29E-42B2-B8C4-6F4F4B667EB5}" srcOrd="2" destOrd="0" presId="urn:microsoft.com/office/officeart/2008/layout/CircleAccentTimeline"/>
    <dgm:cxn modelId="{77E2E46E-9BA2-254C-ADF8-F8B9E1B6D583}" type="presParOf" srcId="{4D5DBFEC-A6D1-4C91-B435-D38462C619C7}" destId="{07D855E1-3295-4C37-83F6-2650A14DB0F3}" srcOrd="9" destOrd="0" presId="urn:microsoft.com/office/officeart/2008/layout/CircleAccentTimeline"/>
    <dgm:cxn modelId="{68399988-57D6-4C43-B385-B4B03B36214C}" type="presParOf" srcId="{4D5DBFEC-A6D1-4C91-B435-D38462C619C7}" destId="{5A4D74C3-E60E-4B99-B0FD-89B7F33EFF59}" srcOrd="10" destOrd="0" presId="urn:microsoft.com/office/officeart/2008/layout/CircleAccentTimeline"/>
    <dgm:cxn modelId="{86B35FD2-2DF4-A54A-9529-7037C518ECB5}" type="presParOf" srcId="{4D5DBFEC-A6D1-4C91-B435-D38462C619C7}" destId="{05F149AF-09DE-4AF8-AE29-7642146845CB}" srcOrd="11" destOrd="0" presId="urn:microsoft.com/office/officeart/2008/layout/CircleAccentTimeline"/>
    <dgm:cxn modelId="{AD8A27CE-1C70-1345-9714-491A1504BB0B}" type="presParOf" srcId="{4D5DBFEC-A6D1-4C91-B435-D38462C619C7}" destId="{ABEFCE06-8D40-4A9A-A78A-F654A7B0DDF4}" srcOrd="12" destOrd="0" presId="urn:microsoft.com/office/officeart/2008/layout/CircleAccentTimeline"/>
    <dgm:cxn modelId="{5A63A3F9-3244-6042-844B-EF40F943313C}" type="presParOf" srcId="{ABEFCE06-8D40-4A9A-A78A-F654A7B0DDF4}" destId="{A3FC839F-203B-457D-8037-EA73DEDBA162}" srcOrd="0" destOrd="0" presId="urn:microsoft.com/office/officeart/2008/layout/CircleAccentTimeline"/>
    <dgm:cxn modelId="{F01B4102-07A7-0B4A-AE12-1909F61CA56F}" type="presParOf" srcId="{ABEFCE06-8D40-4A9A-A78A-F654A7B0DDF4}" destId="{DD0A8061-E0C1-42AC-A7E2-0867B9677B50}" srcOrd="1" destOrd="0" presId="urn:microsoft.com/office/officeart/2008/layout/CircleAccentTimeline"/>
    <dgm:cxn modelId="{77AF22BC-0BAD-854B-AEC1-69E00460E771}" type="presParOf" srcId="{ABEFCE06-8D40-4A9A-A78A-F654A7B0DDF4}" destId="{7ACA9716-3BE2-4441-9363-62AB7B91CB9F}" srcOrd="2" destOrd="0" presId="urn:microsoft.com/office/officeart/2008/layout/CircleAccentTimeline"/>
    <dgm:cxn modelId="{16B63A7F-FA3D-9B47-9C45-2CA8C6318899}" type="presParOf" srcId="{4D5DBFEC-A6D1-4C91-B435-D38462C619C7}" destId="{72BFD94A-15FF-4F69-BA30-9B90DA2DE806}" srcOrd="13" destOrd="0" presId="urn:microsoft.com/office/officeart/2008/layout/CircleAccentTimeline"/>
    <dgm:cxn modelId="{C6A8BE45-A30B-AC4E-9C18-A86ED1476C1F}" type="presParOf" srcId="{4D5DBFEC-A6D1-4C91-B435-D38462C619C7}" destId="{AB51DCE3-B830-4EBA-A0E0-8F4E966BDF6D}" srcOrd="14" destOrd="0" presId="urn:microsoft.com/office/officeart/2008/layout/CircleAccentTimeline"/>
    <dgm:cxn modelId="{6AFA4433-DE4E-BD41-B9D3-165804E920CB}" type="presParOf" srcId="{4D5DBFEC-A6D1-4C91-B435-D38462C619C7}" destId="{82572446-4335-4F80-BBB0-9E060CAEE9F6}" srcOrd="15" destOrd="0" presId="urn:microsoft.com/office/officeart/2008/layout/CircleAccentTimeline"/>
    <dgm:cxn modelId="{C14CA43F-7174-2540-9A80-9656072B9A88}" type="presParOf" srcId="{82572446-4335-4F80-BBB0-9E060CAEE9F6}" destId="{AFA6EDAB-8E2E-43C2-A019-650DEC8E6D1F}" srcOrd="0" destOrd="0" presId="urn:microsoft.com/office/officeart/2008/layout/CircleAccentTimeline"/>
    <dgm:cxn modelId="{EB3E50E2-D8A9-0E4C-B03F-05638F0FC481}" type="presParOf" srcId="{82572446-4335-4F80-BBB0-9E060CAEE9F6}" destId="{0EB8FD2E-1E41-4462-9321-25790F655680}" srcOrd="1" destOrd="0" presId="urn:microsoft.com/office/officeart/2008/layout/CircleAccentTimeline"/>
    <dgm:cxn modelId="{5813AECC-DAC0-6348-9E01-7089A6D2BD5F}" type="presParOf" srcId="{82572446-4335-4F80-BBB0-9E060CAEE9F6}" destId="{77425C51-0CE1-4D7F-91F5-BD0A75C4D51E}" srcOrd="2" destOrd="0" presId="urn:microsoft.com/office/officeart/2008/layout/CircleAccentTimeline"/>
    <dgm:cxn modelId="{B862F3BC-151D-0B40-B8B7-58A7E518F20E}" type="presParOf" srcId="{4D5DBFEC-A6D1-4C91-B435-D38462C619C7}" destId="{7B326735-B36D-4AC4-A758-6D966D76FF38}" srcOrd="16" destOrd="0" presId="urn:microsoft.com/office/officeart/2008/layout/CircleAccentTimeline"/>
    <dgm:cxn modelId="{4DEDD7AA-5B1A-C04B-AF95-FBA4AB37C257}" type="presParOf" srcId="{4D5DBFEC-A6D1-4C91-B435-D38462C619C7}" destId="{A09CDCFE-F991-449C-A10B-DEFAECB18C6F}" srcOrd="17" destOrd="0" presId="urn:microsoft.com/office/officeart/2008/layout/CircleAccentTimeline"/>
    <dgm:cxn modelId="{031B9AE6-A294-984A-B427-16816EBD8F20}" type="presParOf" srcId="{4D5DBFEC-A6D1-4C91-B435-D38462C619C7}" destId="{A3BF6FE2-0726-4F65-BE6B-FE705E64EC0C}" srcOrd="18" destOrd="0" presId="urn:microsoft.com/office/officeart/2008/layout/CircleAccentTimeline"/>
    <dgm:cxn modelId="{1F91D7C8-9380-BF4C-A860-F5A48D0FEF3A}" type="presParOf" srcId="{4D5DBFEC-A6D1-4C91-B435-D38462C619C7}" destId="{78BF5EA5-FEC2-4802-B572-170CE9A9BBB2}" srcOrd="19" destOrd="0" presId="urn:microsoft.com/office/officeart/2008/layout/CircleAccentTimeline"/>
    <dgm:cxn modelId="{19DC55F8-22E3-704A-B9B0-74C6D4E750AE}" type="presParOf" srcId="{78BF5EA5-FEC2-4802-B572-170CE9A9BBB2}" destId="{03F71F44-AF7C-4D7B-9A73-11B62464425D}" srcOrd="0" destOrd="0" presId="urn:microsoft.com/office/officeart/2008/layout/CircleAccentTimeline"/>
    <dgm:cxn modelId="{AD3C1E2E-FEE0-0146-AA83-B367045C6B0D}" type="presParOf" srcId="{78BF5EA5-FEC2-4802-B572-170CE9A9BBB2}" destId="{C79032DA-F17F-482D-90DC-1BBB0E0E8DA9}" srcOrd="1" destOrd="0" presId="urn:microsoft.com/office/officeart/2008/layout/CircleAccentTimeline"/>
    <dgm:cxn modelId="{179EC2D5-5CDF-664E-B6CB-B0E44AAC6738}" type="presParOf" srcId="{78BF5EA5-FEC2-4802-B572-170CE9A9BBB2}" destId="{286312EE-E18E-48C8-BD15-64DEEFADAF02}" srcOrd="2" destOrd="0" presId="urn:microsoft.com/office/officeart/2008/layout/CircleAccentTimeline"/>
    <dgm:cxn modelId="{15F59B7D-D2B3-D946-A03C-68C3315B0687}" type="presParOf" srcId="{4D5DBFEC-A6D1-4C91-B435-D38462C619C7}" destId="{85FCC1BE-7181-4375-9288-B63BB0ED8EF1}" srcOrd="20" destOrd="0" presId="urn:microsoft.com/office/officeart/2008/layout/CircleAccentTimeline"/>
    <dgm:cxn modelId="{081CDD5E-3788-6F42-8B18-C5A5B3681854}" type="presParOf" srcId="{4D5DBFEC-A6D1-4C91-B435-D38462C619C7}" destId="{ED61F620-22D5-4ACD-BE33-4341937B334B}" srcOrd="21" destOrd="0" presId="urn:microsoft.com/office/officeart/2008/layout/CircleAccentTimeline"/>
    <dgm:cxn modelId="{461B07E7-5BD2-45E6-832E-42D9FD4B8F02}" type="presParOf" srcId="{4D5DBFEC-A6D1-4C91-B435-D38462C619C7}" destId="{CB27BC2D-1019-4FAE-B695-EC85E97D0ECD}" srcOrd="22" destOrd="0" presId="urn:microsoft.com/office/officeart/2008/layout/CircleAccentTimeline"/>
    <dgm:cxn modelId="{63320528-5A7F-45BA-A4CC-486F932A12B4}" type="presParOf" srcId="{4D5DBFEC-A6D1-4C91-B435-D38462C619C7}" destId="{D92472DC-1C04-44CA-A04B-3697914404C9}" srcOrd="23" destOrd="0" presId="urn:microsoft.com/office/officeart/2008/layout/CircleAccentTimeline"/>
    <dgm:cxn modelId="{7C6E7AFB-F8C6-46D1-A756-8D945FA750ED}" type="presParOf" srcId="{D92472DC-1C04-44CA-A04B-3697914404C9}" destId="{CB043B64-A9FC-4F26-BA81-A1C78A748D8B}" srcOrd="0" destOrd="0" presId="urn:microsoft.com/office/officeart/2008/layout/CircleAccentTimeline"/>
    <dgm:cxn modelId="{A4F82F4C-30E1-4AB0-B3F2-EB0DB0AF4AAD}" type="presParOf" srcId="{D92472DC-1C04-44CA-A04B-3697914404C9}" destId="{9D5B6DC7-384D-4151-B3DD-A17774314247}" srcOrd="1" destOrd="0" presId="urn:microsoft.com/office/officeart/2008/layout/CircleAccentTimeline"/>
    <dgm:cxn modelId="{822BB78B-12E7-484C-A8A1-BC220B305C43}" type="presParOf" srcId="{D92472DC-1C04-44CA-A04B-3697914404C9}" destId="{4796742B-2D06-47EA-B296-A854759784BF}" srcOrd="2" destOrd="0" presId="urn:microsoft.com/office/officeart/2008/layout/CircleAccentTimeline"/>
    <dgm:cxn modelId="{9D4A0F87-1423-47A1-8592-7FB8FD02B869}" type="presParOf" srcId="{4D5DBFEC-A6D1-4C91-B435-D38462C619C7}" destId="{BD09BEC9-EDE2-4A49-A2E3-A5847C380A6E}" srcOrd="24" destOrd="0" presId="urn:microsoft.com/office/officeart/2008/layout/CircleAccentTimeline"/>
    <dgm:cxn modelId="{B852837C-A2F8-4FCE-A4A5-266E13E9FF91}" type="presParOf" srcId="{4D5DBFEC-A6D1-4C91-B435-D38462C619C7}" destId="{7C820503-9238-42B9-833E-C836721E833A}" srcOrd="25" destOrd="0" presId="urn:microsoft.com/office/officeart/2008/layout/CircleAccentTimeline"/>
    <dgm:cxn modelId="{9315E00F-5FAB-B144-B588-EDC20ADC21E8}" type="presParOf" srcId="{4D5DBFEC-A6D1-4C91-B435-D38462C619C7}" destId="{07C48FCD-38A3-4D33-9F06-E441657F5411}" srcOrd="26" destOrd="0" presId="urn:microsoft.com/office/officeart/2008/layout/CircleAccentTimeline"/>
    <dgm:cxn modelId="{5EE9AE13-C96B-D049-9933-41532C4ADFCB}" type="presParOf" srcId="{07C48FCD-38A3-4D33-9F06-E441657F5411}" destId="{6B92F3A7-CA4E-4C0F-BB11-3FF99726A252}" srcOrd="0" destOrd="0" presId="urn:microsoft.com/office/officeart/2008/layout/CircleAccentTimeline"/>
    <dgm:cxn modelId="{E948E695-FCF3-D04F-A40D-F50FBEC1F22F}" type="presParOf" srcId="{07C48FCD-38A3-4D33-9F06-E441657F5411}" destId="{5383C136-64EB-45F6-86E8-04A9514B8D5F}" srcOrd="1" destOrd="0" presId="urn:microsoft.com/office/officeart/2008/layout/CircleAccentTimeline"/>
    <dgm:cxn modelId="{118743DD-F6DE-D946-B342-6BFA73B9E485}" type="presParOf" srcId="{07C48FCD-38A3-4D33-9F06-E441657F5411}" destId="{DBE41715-069B-45FA-8A56-49C861452C95}" srcOrd="2" destOrd="0" presId="urn:microsoft.com/office/officeart/2008/layout/CircleAccentTimeline"/>
    <dgm:cxn modelId="{7E9F8A7F-31D8-144C-8E60-17A1E8879E1C}" type="presParOf" srcId="{4D5DBFEC-A6D1-4C91-B435-D38462C619C7}" destId="{6E642B86-C2B4-4595-B1CE-CF5D3A15D57B}" srcOrd="27" destOrd="0" presId="urn:microsoft.com/office/officeart/2008/layout/CircleAccentTimeline"/>
    <dgm:cxn modelId="{5335EF31-ED81-8748-97A3-20946697D6ED}" type="presParOf" srcId="{4D5DBFEC-A6D1-4C91-B435-D38462C619C7}" destId="{D3A07338-EA2C-4333-8A0E-741015ADA4E9}" srcOrd="28" destOrd="0" presId="urn:microsoft.com/office/officeart/2008/layout/CircleAccentTimeline"/>
    <dgm:cxn modelId="{C5097340-CDAA-4C45-B439-2BFC0B2C4917}" type="presParOf" srcId="{4D5DBFEC-A6D1-4C91-B435-D38462C619C7}" destId="{8AE6CBEA-B1F9-4287-849C-1721884F52FA}" srcOrd="29" destOrd="0" presId="urn:microsoft.com/office/officeart/2008/layout/CircleAccentTimeline"/>
    <dgm:cxn modelId="{7612E3F3-247F-F34A-8F72-ABEE85F5593C}" type="presParOf" srcId="{4D5DBFEC-A6D1-4C91-B435-D38462C619C7}" destId="{A3F017AD-B02C-4611-BB48-F8545593D2C5}" srcOrd="30" destOrd="0" presId="urn:microsoft.com/office/officeart/2008/layout/CircleAccentTimeline"/>
    <dgm:cxn modelId="{A00CB469-4C41-7149-B055-4637C2502066}" type="presParOf" srcId="{A3F017AD-B02C-4611-BB48-F8545593D2C5}" destId="{F8A17445-E10B-433A-A88E-853724065E19}" srcOrd="0" destOrd="0" presId="urn:microsoft.com/office/officeart/2008/layout/CircleAccentTimeline"/>
    <dgm:cxn modelId="{6AE5460E-1B9D-0145-B34F-59864B8110C1}" type="presParOf" srcId="{A3F017AD-B02C-4611-BB48-F8545593D2C5}" destId="{A204CDC8-F7AF-48D5-BF2B-2C4ABFFD6DD6}" srcOrd="1" destOrd="0" presId="urn:microsoft.com/office/officeart/2008/layout/CircleAccentTimeline"/>
    <dgm:cxn modelId="{9AA1A3D0-8EE0-854B-8736-67A60170D70A}" type="presParOf" srcId="{A3F017AD-B02C-4611-BB48-F8545593D2C5}" destId="{AABC8E92-D722-4DEC-91A6-FCF42E4FCFDD}" srcOrd="2" destOrd="0" presId="urn:microsoft.com/office/officeart/2008/layout/CircleAccentTimeline"/>
    <dgm:cxn modelId="{581D3501-6A10-2F46-9462-AE85CC0050D2}" type="presParOf" srcId="{4D5DBFEC-A6D1-4C91-B435-D38462C619C7}" destId="{669E251A-53E6-4811-8959-773D33470773}" srcOrd="31" destOrd="0" presId="urn:microsoft.com/office/officeart/2008/layout/CircleAccentTimeline"/>
    <dgm:cxn modelId="{6670B82F-8CB7-2645-BFA7-DD94C3E41498}" type="presParOf" srcId="{4D5DBFEC-A6D1-4C91-B435-D38462C619C7}" destId="{9ACD4E86-0058-48EF-82ED-30ED3F0CF86C}" srcOrd="32" destOrd="0" presId="urn:microsoft.com/office/officeart/2008/layout/CircleAccentTimeline"/>
    <dgm:cxn modelId="{6FB9FBF9-7E4C-E84B-895D-7DFB752F7B78}" type="presParOf" srcId="{4D5DBFEC-A6D1-4C91-B435-D38462C619C7}" destId="{E8DC7354-8D9B-43F8-A7AC-EC4758353DC9}" srcOrd="33" destOrd="0" presId="urn:microsoft.com/office/officeart/2008/layout/CircleAccentTimeline"/>
    <dgm:cxn modelId="{4925350A-1522-D64D-AC69-F2BA61470283}" type="presParOf" srcId="{E8DC7354-8D9B-43F8-A7AC-EC4758353DC9}" destId="{7830AF8F-A881-4581-AC2A-06FEE546E3DC}" srcOrd="0" destOrd="0" presId="urn:microsoft.com/office/officeart/2008/layout/CircleAccentTimeline"/>
    <dgm:cxn modelId="{90D1772F-2B46-C141-9EC3-55ECBBC2E9E6}" type="presParOf" srcId="{E8DC7354-8D9B-43F8-A7AC-EC4758353DC9}" destId="{B18DD0DA-E072-452D-8893-EC341D6C8A52}" srcOrd="1" destOrd="0" presId="urn:microsoft.com/office/officeart/2008/layout/CircleAccentTimeline"/>
    <dgm:cxn modelId="{1072D1EC-9AA7-104D-8D9B-F5EE639CCF38}" type="presParOf" srcId="{E8DC7354-8D9B-43F8-A7AC-EC4758353DC9}" destId="{94D957E6-F64D-4129-BF44-AC4079D7E912}" srcOrd="2" destOrd="0" presId="urn:microsoft.com/office/officeart/2008/layout/CircleAccentTimeline"/>
    <dgm:cxn modelId="{F84CE1FB-3DD7-7E4B-8594-0C411DDA8D90}" type="presParOf" srcId="{4D5DBFEC-A6D1-4C91-B435-D38462C619C7}" destId="{09021E90-3BD6-4AE7-A55C-9204175779DE}" srcOrd="34" destOrd="0" presId="urn:microsoft.com/office/officeart/2008/layout/CircleAccentTimeline"/>
    <dgm:cxn modelId="{3B17324C-44A3-BC41-8148-CB95521F682A}" type="presParOf" srcId="{4D5DBFEC-A6D1-4C91-B435-D38462C619C7}" destId="{7293D8A7-7BD5-4E9D-9946-8064CC5C22E9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B754F-C209-47D2-8357-0A851A03165C}">
      <dsp:nvSpPr>
        <dsp:cNvPr id="0" name=""/>
        <dsp:cNvSpPr/>
      </dsp:nvSpPr>
      <dsp:spPr>
        <a:xfrm>
          <a:off x="452390" y="739035"/>
          <a:ext cx="3434575" cy="5022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pc="300" dirty="0" smtClean="0">
              <a:latin typeface="Swis721 Ex BT" panose="020B0605020202020204" pitchFamily="34" charset="0"/>
            </a:rPr>
            <a:t>CERTIFICADOS DE PROFESIONALIDAD</a:t>
          </a:r>
          <a:endParaRPr lang="es-ES" sz="1600" b="1" kern="1200" spc="300" dirty="0">
            <a:latin typeface="Swis721 Ex BT" panose="020B0605020202020204" pitchFamily="34" charset="0"/>
          </a:endParaRPr>
        </a:p>
      </dsp:txBody>
      <dsp:txXfrm>
        <a:off x="467099" y="753744"/>
        <a:ext cx="3405157" cy="472796"/>
      </dsp:txXfrm>
    </dsp:sp>
    <dsp:sp modelId="{643A79A9-DC3F-4030-A1FF-21FF5E1C9570}">
      <dsp:nvSpPr>
        <dsp:cNvPr id="0" name=""/>
        <dsp:cNvSpPr/>
      </dsp:nvSpPr>
      <dsp:spPr>
        <a:xfrm>
          <a:off x="4089968" y="765403"/>
          <a:ext cx="3703461" cy="5022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pc="300" dirty="0" smtClean="0">
              <a:latin typeface="Swis721 Ex BT" panose="020B0605020202020204" pitchFamily="34" charset="0"/>
            </a:rPr>
            <a:t>FORMACIÓN PROFESIONAL</a:t>
          </a:r>
          <a:endParaRPr lang="es-ES" sz="1600" b="1" kern="1200" spc="300" dirty="0">
            <a:latin typeface="Swis721 Ex BT" panose="020B0605020202020204" pitchFamily="34" charset="0"/>
          </a:endParaRPr>
        </a:p>
      </dsp:txBody>
      <dsp:txXfrm>
        <a:off x="4104677" y="780112"/>
        <a:ext cx="3674043" cy="472796"/>
      </dsp:txXfrm>
    </dsp:sp>
    <dsp:sp modelId="{7A1DF2E7-6082-4BA1-AD0C-96DAB777731C}">
      <dsp:nvSpPr>
        <dsp:cNvPr id="0" name=""/>
        <dsp:cNvSpPr/>
      </dsp:nvSpPr>
      <dsp:spPr>
        <a:xfrm>
          <a:off x="3576467" y="5202577"/>
          <a:ext cx="918102" cy="918102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AD894D-981D-4781-9B46-67BBAFC7F034}">
      <dsp:nvSpPr>
        <dsp:cNvPr id="0" name=""/>
        <dsp:cNvSpPr/>
      </dsp:nvSpPr>
      <dsp:spPr>
        <a:xfrm rot="240000">
          <a:off x="1241296" y="4809161"/>
          <a:ext cx="5510294" cy="3853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29681F-5AC8-41D4-8446-8F712C95BFC7}">
      <dsp:nvSpPr>
        <dsp:cNvPr id="0" name=""/>
        <dsp:cNvSpPr/>
      </dsp:nvSpPr>
      <dsp:spPr>
        <a:xfrm rot="240000">
          <a:off x="4403454" y="4125641"/>
          <a:ext cx="2491146" cy="7338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2000 horas de duración 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439279" y="4161466"/>
        <a:ext cx="2419496" cy="662224"/>
      </dsp:txXfrm>
    </dsp:sp>
    <dsp:sp modelId="{B1E6E531-920F-49F0-B46F-523D15E4F104}">
      <dsp:nvSpPr>
        <dsp:cNvPr id="0" name=""/>
        <dsp:cNvSpPr/>
      </dsp:nvSpPr>
      <dsp:spPr>
        <a:xfrm rot="240000">
          <a:off x="4457122" y="3318239"/>
          <a:ext cx="2506224" cy="732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VARIAS cualificaciones profesionales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492895" y="3354012"/>
        <a:ext cx="2434678" cy="661274"/>
      </dsp:txXfrm>
    </dsp:sp>
    <dsp:sp modelId="{D15DBD44-0683-4210-9C55-DC5CDCBABAC2}">
      <dsp:nvSpPr>
        <dsp:cNvPr id="0" name=""/>
        <dsp:cNvSpPr/>
      </dsp:nvSpPr>
      <dsp:spPr>
        <a:xfrm rot="240000">
          <a:off x="4530560" y="2509454"/>
          <a:ext cx="2481761" cy="7345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Efectos ACADÉMICOS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566417" y="2545311"/>
        <a:ext cx="2410047" cy="662816"/>
      </dsp:txXfrm>
    </dsp:sp>
    <dsp:sp modelId="{36127852-48DD-4117-8D49-95778A6E3099}">
      <dsp:nvSpPr>
        <dsp:cNvPr id="0" name=""/>
        <dsp:cNvSpPr/>
      </dsp:nvSpPr>
      <dsp:spPr>
        <a:xfrm rot="240000">
          <a:off x="4601185" y="1700865"/>
          <a:ext cx="2462924" cy="7358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4637106" y="1736786"/>
        <a:ext cx="2391082" cy="664006"/>
      </dsp:txXfrm>
    </dsp:sp>
    <dsp:sp modelId="{6593783D-8A72-4CB7-A4D8-4F83D4761BC4}">
      <dsp:nvSpPr>
        <dsp:cNvPr id="0" name=""/>
        <dsp:cNvSpPr/>
      </dsp:nvSpPr>
      <dsp:spPr>
        <a:xfrm rot="240000">
          <a:off x="1372925" y="3894652"/>
          <a:ext cx="2186697" cy="755163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400 – 600 horas de duración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1409789" y="3931516"/>
        <a:ext cx="2112969" cy="681435"/>
      </dsp:txXfrm>
    </dsp:sp>
    <dsp:sp modelId="{FFF40C75-806D-4882-B1E1-C8C249EC8B7E}">
      <dsp:nvSpPr>
        <dsp:cNvPr id="0" name=""/>
        <dsp:cNvSpPr/>
      </dsp:nvSpPr>
      <dsp:spPr>
        <a:xfrm rot="240000">
          <a:off x="1434132" y="3086722"/>
          <a:ext cx="2186697" cy="7551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UNA cualificación profesional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1470996" y="3123586"/>
        <a:ext cx="2112969" cy="681435"/>
      </dsp:txXfrm>
    </dsp:sp>
    <dsp:sp modelId="{4D0074C6-797D-4EF6-9A12-087EA997D16A}">
      <dsp:nvSpPr>
        <dsp:cNvPr id="0" name=""/>
        <dsp:cNvSpPr/>
      </dsp:nvSpPr>
      <dsp:spPr>
        <a:xfrm rot="240000">
          <a:off x="1495338" y="2278793"/>
          <a:ext cx="2186697" cy="7551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Swis721 Ex BT" panose="020B0605020202020204" pitchFamily="34" charset="0"/>
            </a:rPr>
            <a:t>Validez Nacional y Profesional</a:t>
          </a:r>
          <a:endParaRPr lang="es-ES" sz="1400" b="1" kern="1200" dirty="0">
            <a:latin typeface="Swis721 Ex BT" panose="020B0605020202020204" pitchFamily="34" charset="0"/>
          </a:endParaRPr>
        </a:p>
      </dsp:txBody>
      <dsp:txXfrm>
        <a:off x="1532202" y="2315657"/>
        <a:ext cx="2112969" cy="6814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79C51-28E4-1A4E-9104-7A3D3416B7D5}" type="datetimeFigureOut">
              <a:rPr lang="en-US" smtClean="0">
                <a:latin typeface="Arial" charset="0"/>
              </a:rPr>
              <a:t>5/27/2019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93241-1C6B-8247-9681-2F5B07E7CA86}" type="slidenum">
              <a:rPr lang="en-US" smtClean="0">
                <a:latin typeface="Arial" charset="0"/>
              </a:rPr>
              <a:t>‹Nº›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2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C4A1040F-ACD4-1242-A2FA-A3047F7C498A}" type="datetimeFigureOut">
              <a:rPr lang="en-US" smtClean="0"/>
              <a:pPr/>
              <a:t>5/27/2019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23A96204-D726-2441-8F9E-4E5E95FD749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85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2950"/>
            <a:ext cx="6623050" cy="3725863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02" y="4714653"/>
            <a:ext cx="5332884" cy="4468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68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38" y="4861155"/>
            <a:ext cx="5678425" cy="4607459"/>
          </a:xfrm>
        </p:spPr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00590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5175"/>
            <a:ext cx="6826250" cy="3840163"/>
          </a:xfrm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438" y="4861155"/>
            <a:ext cx="5678425" cy="4607459"/>
          </a:xfrm>
        </p:spPr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29166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42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IN imagen"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540000"/>
            <a:ext cx="1820571" cy="432000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36000" y="4365530"/>
            <a:ext cx="9720000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 en caso de ser necesario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36000" y="1512000"/>
            <a:ext cx="9720000" cy="26793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ítulo dia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200" b="0" i="0" baseline="0" noProof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s-ES_tradnl" sz="1200" b="0" i="0" baseline="0" noProof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24000" y="1900362"/>
            <a:ext cx="4444332" cy="4312868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200" b="0" i="0" baseline="0" noProof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s-ES_tradnl" sz="1200" b="0" i="0" baseline="0" noProof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ciones gig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80000"/>
            <a:ext cx="6121101" cy="5778000"/>
          </a:xfrm>
          <a:prstGeom prst="rect">
            <a:avLst/>
          </a:prstGeom>
        </p:spPr>
        <p:txBody>
          <a:bodyPr lIns="0" tIns="36000" rIns="0" bIns="36000" anchor="ctr" anchorCtr="0">
            <a:normAutofit/>
          </a:bodyPr>
          <a:lstStyle>
            <a:lvl1pPr marL="0" indent="0" algn="ctr">
              <a:buNone/>
              <a:defRPr sz="40000" b="1" i="0" baseline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Nº</a:t>
            </a:r>
          </a:p>
        </p:txBody>
      </p:sp>
    </p:spTree>
    <p:extLst>
      <p:ext uri="{BB962C8B-B14F-4D97-AF65-F5344CB8AC3E}">
        <p14:creationId xmlns:p14="http://schemas.microsoft.com/office/powerpoint/2010/main" val="8990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folio imágen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540000"/>
            <a:ext cx="432000" cy="432000"/>
          </a:xfrm>
          <a:prstGeom prst="rect">
            <a:avLst/>
          </a:prstGeom>
        </p:spPr>
      </p:pic>
      <p:sp>
        <p:nvSpPr>
          <p:cNvPr id="11" name="Title 5"/>
          <p:cNvSpPr>
            <a:spLocks noGrp="1"/>
          </p:cNvSpPr>
          <p:nvPr>
            <p:ph type="title" hasCustomPrompt="1"/>
          </p:nvPr>
        </p:nvSpPr>
        <p:spPr>
          <a:xfrm>
            <a:off x="1224000" y="486000"/>
            <a:ext cx="9720000" cy="594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 noProof="0" dirty="0" smtClean="0"/>
              <a:t>Haga clic para editar el título</a:t>
            </a:r>
            <a:endParaRPr lang="es-ES_tradnl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" y="1079998"/>
            <a:ext cx="9720000" cy="720000"/>
          </a:xfrm>
          <a:prstGeom prst="rect">
            <a:avLst/>
          </a:prstGeom>
        </p:spPr>
        <p:txBody>
          <a:bodyPr lIns="0" tIns="36000" rIns="0" bIns="36000"/>
          <a:lstStyle>
            <a:lvl1pPr marL="0" indent="0">
              <a:buNone/>
              <a:defRPr sz="1600" b="1" i="0" baseline="0">
                <a:solidFill>
                  <a:schemeClr val="tx1"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_tradnl" noProof="0" dirty="0" smtClean="0"/>
              <a:t>Haga clic para editar el subtítulo de la diapositiva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20881404">
            <a:off x="997910" y="1891462"/>
            <a:ext cx="2502855" cy="1774223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090728" y="1657526"/>
            <a:ext cx="2479406" cy="1772450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 rot="21411138">
            <a:off x="1088080" y="4264977"/>
            <a:ext cx="2478118" cy="1761079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 rot="364430">
            <a:off x="4287380" y="4058949"/>
            <a:ext cx="2470800" cy="1752285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0" i="0" dirty="0">
              <a:latin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0965" y="5348514"/>
            <a:ext cx="2940357" cy="70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0" y="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ES" sz="1800">
              <a:solidFill>
                <a:prstClr val="black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 rot="16200000">
            <a:off x="-2799027" y="2903429"/>
            <a:ext cx="645318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>
              <a:spcBef>
                <a:spcPct val="50000"/>
              </a:spcBef>
              <a:defRPr/>
            </a:pPr>
            <a:r>
              <a:rPr lang="es-ES" sz="1800" b="1" dirty="0">
                <a:solidFill>
                  <a:prstClr val="white"/>
                </a:solidFill>
                <a:latin typeface="Swis721 Ex BT" pitchFamily="34" charset="0"/>
              </a:rPr>
              <a:t>AGENCIA DE LAS CUALIFICACIONES PROFESIONALES DE ARAGÓN</a:t>
            </a:r>
          </a:p>
        </p:txBody>
      </p:sp>
      <p:grpSp>
        <p:nvGrpSpPr>
          <p:cNvPr id="6" name="Group 14"/>
          <p:cNvGrpSpPr>
            <a:grpSpLocks/>
          </p:cNvGrpSpPr>
          <p:nvPr userDrawn="1"/>
        </p:nvGrpSpPr>
        <p:grpSpPr bwMode="auto">
          <a:xfrm flipV="1">
            <a:off x="143933" y="6167438"/>
            <a:ext cx="5952067" cy="69850"/>
            <a:chOff x="68" y="3884"/>
            <a:chExt cx="2539" cy="0"/>
          </a:xfrm>
        </p:grpSpPr>
        <p:sp>
          <p:nvSpPr>
            <p:cNvPr id="7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prstClr val="black"/>
                </a:solidFill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4"/>
          <p:cNvGrpSpPr>
            <a:grpSpLocks/>
          </p:cNvGrpSpPr>
          <p:nvPr userDrawn="1"/>
        </p:nvGrpSpPr>
        <p:grpSpPr bwMode="auto">
          <a:xfrm flipV="1">
            <a:off x="143933" y="6165850"/>
            <a:ext cx="5952067" cy="69850"/>
            <a:chOff x="68" y="3884"/>
            <a:chExt cx="2539" cy="0"/>
          </a:xfrm>
        </p:grpSpPr>
        <p:sp>
          <p:nvSpPr>
            <p:cNvPr id="10" name="Line 11"/>
            <p:cNvSpPr>
              <a:spLocks noChangeShapeType="1"/>
            </p:cNvSpPr>
            <p:nvPr userDrawn="1"/>
          </p:nvSpPr>
          <p:spPr bwMode="auto">
            <a:xfrm>
              <a:off x="385" y="2147483647"/>
              <a:ext cx="2222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prstClr val="black"/>
                </a:solidFill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 userDrawn="1"/>
          </p:nvSpPr>
          <p:spPr bwMode="auto">
            <a:xfrm flipH="1">
              <a:off x="68" y="2147483647"/>
              <a:ext cx="317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prstClr val="black"/>
                </a:solidFill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814918" y="6237288"/>
            <a:ext cx="5209116" cy="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800">
              <a:solidFill>
                <a:prstClr val="black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 userDrawn="1"/>
        </p:nvSpPr>
        <p:spPr bwMode="auto">
          <a:xfrm flipH="1" flipV="1">
            <a:off x="262467" y="6237288"/>
            <a:ext cx="552451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800">
              <a:solidFill>
                <a:prstClr val="black"/>
              </a:solidFill>
            </a:endParaRPr>
          </a:p>
        </p:txBody>
      </p:sp>
      <p:grpSp>
        <p:nvGrpSpPr>
          <p:cNvPr id="14" name="Group 23"/>
          <p:cNvGrpSpPr>
            <a:grpSpLocks/>
          </p:cNvGrpSpPr>
          <p:nvPr userDrawn="1"/>
        </p:nvGrpSpPr>
        <p:grpSpPr bwMode="auto">
          <a:xfrm rot="5400000">
            <a:off x="1405577" y="5771359"/>
            <a:ext cx="523503" cy="1560532"/>
            <a:chOff x="5239" y="0"/>
            <a:chExt cx="521" cy="1309"/>
          </a:xfrm>
        </p:grpSpPr>
        <p:pic>
          <p:nvPicPr>
            <p:cNvPr id="15" name="Picture 21"/>
            <p:cNvPicPr>
              <a:picLocks noChangeAspect="1" noChangeArrowheads="1"/>
            </p:cNvPicPr>
            <p:nvPr userDrawn="1"/>
          </p:nvPicPr>
          <p:blipFill>
            <a:blip r:embed="rId2">
              <a:lum bright="20000"/>
            </a:blip>
            <a:srcRect/>
            <a:stretch>
              <a:fillRect/>
            </a:stretch>
          </p:blipFill>
          <p:spPr bwMode="auto">
            <a:xfrm>
              <a:off x="5239" y="0"/>
              <a:ext cx="504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2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9" y="799"/>
              <a:ext cx="521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6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745134" y="6237288"/>
            <a:ext cx="218863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3"/>
          <p:cNvSpPr txBox="1">
            <a:spLocks noChangeArrowheads="1"/>
          </p:cNvSpPr>
          <p:nvPr userDrawn="1"/>
        </p:nvSpPr>
        <p:spPr bwMode="auto">
          <a:xfrm>
            <a:off x="1012477" y="103039"/>
            <a:ext cx="74491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</a:pP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P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ROCEDIMIENTO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E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VALUACIÓN Y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A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CREDITACIÓN DE </a:t>
            </a:r>
            <a:r>
              <a:rPr lang="es-ES" altLang="es-ES" sz="1400" b="1" dirty="0">
                <a:solidFill>
                  <a:prstClr val="black"/>
                </a:solidFill>
                <a:latin typeface="Swis721 Ex BT" pitchFamily="34" charset="0"/>
              </a:rPr>
              <a:t>C</a:t>
            </a:r>
            <a:r>
              <a:rPr lang="es-ES" altLang="es-ES" sz="900" b="1" dirty="0">
                <a:solidFill>
                  <a:prstClr val="black"/>
                </a:solidFill>
                <a:latin typeface="Swis721 Ex BT" pitchFamily="34" charset="0"/>
              </a:rPr>
              <a:t>OMPETENCIAS</a:t>
            </a:r>
            <a:r>
              <a:rPr lang="es-ES" altLang="es-ES" sz="900" b="1" dirty="0" smtClean="0">
                <a:solidFill>
                  <a:prstClr val="black"/>
                </a:solidFill>
                <a:latin typeface="Swis721 Ex BT" pitchFamily="34" charset="0"/>
              </a:rPr>
              <a:t>.</a:t>
            </a:r>
            <a:endParaRPr lang="es-ES" altLang="es-ES" sz="900" b="1" dirty="0">
              <a:solidFill>
                <a:prstClr val="black"/>
              </a:solidFill>
              <a:latin typeface="Swis721 Ex BT" pitchFamily="34" charset="0"/>
            </a:endParaRPr>
          </a:p>
        </p:txBody>
      </p:sp>
      <p:sp>
        <p:nvSpPr>
          <p:cNvPr id="19" name="Text Box 47"/>
          <p:cNvSpPr txBox="1">
            <a:spLocks noChangeArrowheads="1"/>
          </p:cNvSpPr>
          <p:nvPr userDrawn="1"/>
        </p:nvSpPr>
        <p:spPr bwMode="auto">
          <a:xfrm>
            <a:off x="1338357" y="369863"/>
            <a:ext cx="6797419" cy="22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70000"/>
              </a:spcBef>
            </a:pP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 COORDINACIÓN de </a:t>
            </a:r>
            <a:r>
              <a:rPr lang="es-ES" altLang="es-ES" sz="1200" b="1" dirty="0" smtClean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ASESORES </a:t>
            </a:r>
            <a:r>
              <a:rPr lang="es-ES" altLang="es-ES" sz="1200" b="1" dirty="0">
                <a:solidFill>
                  <a:prstClr val="white">
                    <a:lumMod val="65000"/>
                  </a:prstClr>
                </a:solidFill>
                <a:latin typeface="Swis721 Ex BT" pitchFamily="34" charset="0"/>
              </a:rPr>
              <a:t>-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8458548" y="217089"/>
            <a:ext cx="2560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" sz="700" b="1" kern="1200" dirty="0" smtClean="0">
                <a:solidFill>
                  <a:prstClr val="black"/>
                </a:solidFill>
                <a:latin typeface="Swis721 Ex BT" pitchFamily="34" charset="0"/>
                <a:ea typeface="+mn-ea"/>
                <a:cs typeface="+mn-cs"/>
              </a:rPr>
              <a:t>SEA 2019-08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" sz="700" u="sng" kern="1200" dirty="0" smtClean="0">
                <a:solidFill>
                  <a:prstClr val="black"/>
                </a:solidFill>
                <a:latin typeface="Swis721 Ex BT" pitchFamily="34" charset="0"/>
                <a:ea typeface="+mn-ea"/>
                <a:cs typeface="+mn-cs"/>
              </a:rPr>
              <a:t>SERVICIOS PARA EL CONTROL DE PLAGAS</a:t>
            </a:r>
            <a:endParaRPr lang="es-ES" sz="700" u="sng" kern="1200" dirty="0">
              <a:solidFill>
                <a:prstClr val="black"/>
              </a:solidFill>
              <a:latin typeface="Swis721 Ex BT" pitchFamily="34" charset="0"/>
              <a:ea typeface="+mn-ea"/>
              <a:cs typeface="+mn-cs"/>
            </a:endParaRPr>
          </a:p>
        </p:txBody>
      </p:sp>
      <p:sp>
        <p:nvSpPr>
          <p:cNvPr id="28" name="Rectángulo 27"/>
          <p:cNvSpPr/>
          <p:nvPr userDrawn="1"/>
        </p:nvSpPr>
        <p:spPr>
          <a:xfrm>
            <a:off x="8535445" y="779502"/>
            <a:ext cx="2595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700" b="1" kern="1200" baseline="0" dirty="0" smtClean="0">
                <a:solidFill>
                  <a:prstClr val="black"/>
                </a:solidFill>
                <a:latin typeface="Swis721 Ex BT" pitchFamily="34" charset="0"/>
                <a:ea typeface="+mn-ea"/>
                <a:cs typeface="+mn-cs"/>
              </a:rPr>
              <a:t>SSC 2019-09</a:t>
            </a:r>
          </a:p>
          <a:p>
            <a:pPr algn="r"/>
            <a:r>
              <a:rPr lang="es-ES" sz="700" u="sng" kern="1200" dirty="0" smtClean="0">
                <a:solidFill>
                  <a:prstClr val="black"/>
                </a:solidFill>
                <a:latin typeface="Swis721 Ex BT" pitchFamily="34" charset="0"/>
                <a:ea typeface="+mn-ea"/>
                <a:cs typeface="+mn-cs"/>
              </a:rPr>
              <a:t>LIMPIEZA EN EDIFICIOS Y LOCALES </a:t>
            </a:r>
            <a:endParaRPr lang="es-ES" sz="700" u="sng" kern="1200" dirty="0">
              <a:solidFill>
                <a:prstClr val="black"/>
              </a:solidFill>
              <a:latin typeface="Swis721 Ex BT" pitchFamily="34" charset="0"/>
              <a:ea typeface="+mn-ea"/>
              <a:cs typeface="+mn-cs"/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5675977" y="779502"/>
            <a:ext cx="2437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" sz="700" b="1" kern="1200" dirty="0" smtClean="0">
                <a:solidFill>
                  <a:prstClr val="black"/>
                </a:solidFill>
                <a:latin typeface="Swis721 Ex BT" pitchFamily="34" charset="0"/>
                <a:ea typeface="+mn-ea"/>
                <a:cs typeface="+mn-cs"/>
              </a:rPr>
              <a:t>SSC 2019-07</a:t>
            </a:r>
          </a:p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s-ES" sz="700" u="sng" kern="1200" dirty="0" smtClean="0">
                <a:solidFill>
                  <a:prstClr val="black"/>
                </a:solidFill>
                <a:latin typeface="Swis721 Ex BT" pitchFamily="34" charset="0"/>
                <a:ea typeface="+mn-ea"/>
                <a:cs typeface="+mn-cs"/>
              </a:rPr>
              <a:t>ATENCIÓN AL ALUMNADO ACNEE</a:t>
            </a:r>
            <a:endParaRPr lang="es-ES" sz="700" u="sng" kern="1200" dirty="0">
              <a:solidFill>
                <a:prstClr val="black"/>
              </a:solidFill>
              <a:latin typeface="Swis721 Ex BT" pitchFamily="34" charset="0"/>
              <a:ea typeface="+mn-ea"/>
              <a:cs typeface="+mn-cs"/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51" y="554937"/>
            <a:ext cx="781187" cy="58589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69722"/>
            <a:ext cx="744275" cy="55820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18" y="652185"/>
            <a:ext cx="812519" cy="6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2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397745" y="504001"/>
            <a:ext cx="281223" cy="203845"/>
          </a:xfrm>
          <a:prstGeom prst="rect">
            <a:avLst/>
          </a:prstGeom>
        </p:spPr>
        <p:txBody>
          <a:bodyPr vert="horz" wrap="none" lIns="72000" tIns="0" rIns="7200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0" i="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 algn="ctr"/>
              <a:t>‹Nº›</a:t>
            </a:fld>
            <a:endParaRPr lang="en-US" sz="1200" b="0" i="0" baseline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787" r:id="rId3"/>
    <p:sldLayoutId id="2147483800" r:id="rId4"/>
    <p:sldLayoutId id="2147483850" r:id="rId5"/>
    <p:sldLayoutId id="2147483851" r:id="rId6"/>
    <p:sldLayoutId id="2147483852" r:id="rId7"/>
    <p:sldLayoutId id="2147483795" r:id="rId8"/>
    <p:sldLayoutId id="2147483853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servicios.aragon.es/eac/webpeac" TargetMode="Externa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hyperlink" Target="http://www.servicios.aragon.es/pwac/" TargetMode="External"/><Relationship Id="rId7" Type="http://schemas.openxmlformats.org/officeDocument/2006/relationships/image" Target="../media/image51.png"/><Relationship Id="rId2" Type="http://schemas.openxmlformats.org/officeDocument/2006/relationships/hyperlink" Target="mailto:agenciacualificacion@aragon.e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10" Type="http://schemas.openxmlformats.org/officeDocument/2006/relationships/image" Target="../media/image54.jpg"/><Relationship Id="rId4" Type="http://schemas.openxmlformats.org/officeDocument/2006/relationships/image" Target="../media/image48.emf"/><Relationship Id="rId9" Type="http://schemas.openxmlformats.org/officeDocument/2006/relationships/image" Target="../media/image53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75563" y="4353187"/>
            <a:ext cx="8066087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6600" b="1" dirty="0">
                <a:solidFill>
                  <a:schemeClr val="bg1"/>
                </a:solidFill>
                <a:latin typeface="Swis721 Ex BT" pitchFamily="34" charset="0"/>
              </a:rPr>
              <a:t>REUNIÓN GRUPAL</a:t>
            </a:r>
          </a:p>
          <a:p>
            <a:pPr algn="ctr">
              <a:spcBef>
                <a:spcPct val="50000"/>
              </a:spcBef>
              <a:defRPr/>
            </a:pPr>
            <a:endParaRPr lang="es-ES" altLang="es-ES" sz="2400" b="1" dirty="0">
              <a:solidFill>
                <a:schemeClr val="bg1">
                  <a:lumMod val="50000"/>
                </a:schemeClr>
              </a:solidFill>
              <a:latin typeface="Swis721 Ex BT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052422" y="5917936"/>
            <a:ext cx="3312367" cy="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5000"/>
              </a:spcBef>
            </a:pPr>
            <a:r>
              <a:rPr lang="es-ES" altLang="es-ES" sz="1600" b="1" dirty="0" err="1" smtClean="0">
                <a:solidFill>
                  <a:schemeClr val="bg1"/>
                </a:solidFill>
                <a:latin typeface="Swis721 Ex BT" pitchFamily="34" charset="0"/>
              </a:rPr>
              <a:t>Alcañiz</a:t>
            </a:r>
            <a:r>
              <a:rPr lang="es-ES" altLang="es-ES" sz="1600" b="1" dirty="0" smtClean="0">
                <a:solidFill>
                  <a:schemeClr val="bg1"/>
                </a:solidFill>
                <a:latin typeface="Swis721 Ex BT" pitchFamily="34" charset="0"/>
              </a:rPr>
              <a:t>, 28 </a:t>
            </a:r>
            <a:r>
              <a:rPr lang="es-ES" altLang="es-ES" sz="1600" b="1" dirty="0">
                <a:solidFill>
                  <a:schemeClr val="bg1"/>
                </a:solidFill>
                <a:latin typeface="Swis721 Ex BT" pitchFamily="34" charset="0"/>
              </a:rPr>
              <a:t>de </a:t>
            </a:r>
            <a:r>
              <a:rPr lang="es-ES" altLang="es-ES" sz="1600" b="1" dirty="0" smtClean="0">
                <a:solidFill>
                  <a:schemeClr val="bg1"/>
                </a:solidFill>
                <a:latin typeface="Swis721 Ex BT" pitchFamily="34" charset="0"/>
              </a:rPr>
              <a:t>mayo </a:t>
            </a:r>
            <a:r>
              <a:rPr lang="es-ES" altLang="es-ES" sz="1600" b="1" dirty="0">
                <a:solidFill>
                  <a:schemeClr val="bg1"/>
                </a:solidFill>
                <a:latin typeface="Swis721 Ex BT" pitchFamily="34" charset="0"/>
              </a:rPr>
              <a:t>de </a:t>
            </a:r>
            <a:r>
              <a:rPr lang="es-ES" altLang="es-ES" sz="1600" b="1" dirty="0" smtClean="0">
                <a:solidFill>
                  <a:schemeClr val="bg1"/>
                </a:solidFill>
                <a:latin typeface="Swis721 Ex BT" pitchFamily="34" charset="0"/>
              </a:rPr>
              <a:t>2019</a:t>
            </a:r>
            <a:endParaRPr lang="es-ES" altLang="es-ES" sz="1600" b="1" dirty="0">
              <a:solidFill>
                <a:schemeClr val="bg1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38" y="359264"/>
            <a:ext cx="8005272" cy="62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93" y="367809"/>
            <a:ext cx="8790985" cy="56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28" y="227435"/>
            <a:ext cx="7793765" cy="64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651" y="423989"/>
            <a:ext cx="7666888" cy="61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290321" y="795654"/>
            <a:ext cx="9295130" cy="5615305"/>
            <a:chOff x="2208213" y="765175"/>
            <a:chExt cx="8377237" cy="5106988"/>
          </a:xfrm>
        </p:grpSpPr>
        <p:sp>
          <p:nvSpPr>
            <p:cNvPr id="16386" name="Rectangle 2"/>
            <p:cNvSpPr>
              <a:spLocks noChangeArrowheads="1"/>
            </p:cNvSpPr>
            <p:nvPr/>
          </p:nvSpPr>
          <p:spPr bwMode="auto">
            <a:xfrm>
              <a:off x="8051800" y="765175"/>
              <a:ext cx="2533650" cy="5043488"/>
            </a:xfrm>
            <a:prstGeom prst="rect">
              <a:avLst/>
            </a:prstGeom>
            <a:solidFill>
              <a:srgbClr val="FFC9C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4989513" y="765175"/>
              <a:ext cx="2978150" cy="510698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2208213" y="765175"/>
              <a:ext cx="2697162" cy="5080000"/>
            </a:xfrm>
            <a:prstGeom prst="rect">
              <a:avLst/>
            </a:prstGeom>
            <a:solidFill>
              <a:srgbClr val="CDE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278439" y="1787526"/>
              <a:ext cx="2382837" cy="601663"/>
            </a:xfrm>
            <a:prstGeom prst="rect">
              <a:avLst/>
            </a:prstGeom>
            <a:solidFill>
              <a:srgbClr val="EE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400" dirty="0">
                  <a:ea typeface="ＭＳ Ｐゴシック" charset="0"/>
                </a:rPr>
                <a:t>FAMILIA </a:t>
              </a:r>
            </a:p>
            <a:p>
              <a:pPr algn="ctr">
                <a:defRPr/>
              </a:pPr>
              <a:r>
                <a:rPr lang="es-ES" sz="1400" dirty="0">
                  <a:ea typeface="ＭＳ Ｐゴシック" charset="0"/>
                </a:rPr>
                <a:t>PROFESIONAL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278439" y="2708276"/>
              <a:ext cx="2382837" cy="601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CUALIFICACIÓN </a:t>
              </a:r>
            </a:p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PROFESIONAL</a:t>
              </a: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398713" y="3109914"/>
              <a:ext cx="2381250" cy="8286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TÍTULOS DE </a:t>
              </a:r>
            </a:p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FORMACIÓN  </a:t>
              </a:r>
            </a:p>
            <a:p>
              <a:pPr algn="ctr">
                <a:defRPr/>
              </a:pPr>
              <a:r>
                <a:rPr lang="es-ES" altLang="es-ES" sz="1400" b="1" dirty="0">
                  <a:solidFill>
                    <a:schemeClr val="bg2">
                      <a:lumMod val="90000"/>
                    </a:schemeClr>
                  </a:solidFill>
                  <a:latin typeface="+mn-lt"/>
                </a:rPr>
                <a:t>PROFESIONAL</a:t>
              </a: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8136537" y="3297239"/>
              <a:ext cx="2305050" cy="8159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400" b="1" dirty="0">
                  <a:solidFill>
                    <a:schemeClr val="bg2">
                      <a:lumMod val="90000"/>
                    </a:schemeClr>
                  </a:solidFill>
                  <a:ea typeface="ＭＳ Ｐゴシック" charset="0"/>
                </a:rPr>
                <a:t>CERTIFICADOS DE </a:t>
              </a:r>
            </a:p>
            <a:p>
              <a:pPr algn="ctr">
                <a:defRPr/>
              </a:pPr>
              <a:r>
                <a:rPr lang="es-ES" sz="1400" b="1" dirty="0">
                  <a:solidFill>
                    <a:schemeClr val="bg2">
                      <a:lumMod val="90000"/>
                    </a:schemeClr>
                  </a:solidFill>
                  <a:ea typeface="ＭＳ Ｐゴシック" charset="0"/>
                </a:rPr>
                <a:t>PROFESIONALIDAD</a:t>
              </a: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6383338" y="2420938"/>
              <a:ext cx="0" cy="3032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3478213" y="2894013"/>
              <a:ext cx="18716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3478213" y="2894014"/>
              <a:ext cx="0" cy="225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7175500" y="2997200"/>
              <a:ext cx="1944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9120188" y="2997200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ea typeface="ＭＳ Ｐゴシック" charset="0"/>
              </a:endParaRPr>
            </a:p>
          </p:txBody>
        </p:sp>
        <p:pic>
          <p:nvPicPr>
            <p:cNvPr id="12302" name="Picture 19" descr="logo_arago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1" y="968376"/>
              <a:ext cx="21748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5" descr="INAEM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564" y="909639"/>
              <a:ext cx="2428875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6" descr="logo_incua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0" y="909638"/>
              <a:ext cx="1900238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2279651" y="4188055"/>
              <a:ext cx="2596694" cy="78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marL="180975" indent="-180975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s-ES" altLang="es-ES" sz="1000" dirty="0">
                  <a:latin typeface="+mn-lt"/>
                </a:rPr>
                <a:t>Se organizan por familias (26)  y niveles (1, 2 y 3)</a:t>
              </a:r>
            </a:p>
            <a:p>
              <a:pPr>
                <a:buFontTx/>
                <a:buChar char="•"/>
                <a:defRPr/>
              </a:pPr>
              <a:r>
                <a:rPr lang="es-ES" altLang="es-ES" sz="1000" dirty="0">
                  <a:latin typeface="+mn-lt"/>
                </a:rPr>
                <a:t>FP Básica (nivel 1)</a:t>
              </a:r>
            </a:p>
            <a:p>
              <a:pPr>
                <a:buFontTx/>
                <a:buChar char="•"/>
                <a:defRPr/>
              </a:pPr>
              <a:r>
                <a:rPr lang="es-ES" altLang="es-ES" sz="1000" dirty="0">
                  <a:latin typeface="+mn-lt"/>
                </a:rPr>
                <a:t>Ciclos formativos de grado medio (nivel 2).</a:t>
              </a:r>
            </a:p>
            <a:p>
              <a:pPr>
                <a:buFontTx/>
                <a:buChar char="•"/>
                <a:defRPr/>
              </a:pPr>
              <a:r>
                <a:rPr lang="es-ES" altLang="es-ES" sz="1000" dirty="0">
                  <a:latin typeface="+mn-lt"/>
                </a:rPr>
                <a:t>Ciclos formativos de grado superior (nivel 3).</a:t>
              </a: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095875" y="3539156"/>
              <a:ext cx="2871788" cy="36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marL="180975" indent="-180975">
                <a:buFontTx/>
                <a:buChar char="•"/>
                <a:defRPr/>
              </a:pPr>
              <a:r>
                <a:rPr lang="es-ES" sz="1000" dirty="0">
                  <a:ea typeface="ＭＳ Ｐゴシック" charset="0"/>
                </a:rPr>
                <a:t>Se organizan por familias (26) y niveles (1, 2 y 3).</a:t>
              </a:r>
            </a:p>
            <a:p>
              <a:pPr marL="180975" indent="-180975">
                <a:buFontTx/>
                <a:buChar char="•"/>
                <a:defRPr/>
              </a:pPr>
              <a:r>
                <a:rPr lang="es-ES" sz="1000" dirty="0">
                  <a:ea typeface="ＭＳ Ｐゴシック" charset="0"/>
                </a:rPr>
                <a:t>Se dividen en</a:t>
              </a: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8072438" y="4177331"/>
              <a:ext cx="2305050" cy="363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180975" indent="-180975">
                <a:buFontTx/>
                <a:buChar char="•"/>
                <a:defRPr/>
              </a:pPr>
              <a:r>
                <a:rPr lang="es-ES" sz="1000">
                  <a:ea typeface="ＭＳ Ｐゴシック" charset="0"/>
                </a:rPr>
                <a:t>Se organizan por familias (26) y niveles (1, 2 y 3).</a:t>
              </a: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8089900" y="2425700"/>
              <a:ext cx="2457450" cy="446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Formación profesional</a:t>
              </a:r>
            </a:p>
            <a:p>
              <a:pPr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para el empleo</a:t>
              </a:r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2279651" y="2389188"/>
              <a:ext cx="2625725" cy="450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Formación profesional </a:t>
              </a:r>
            </a:p>
            <a:p>
              <a:pPr algn="r">
                <a:defRPr/>
              </a:pPr>
              <a:r>
                <a:rPr lang="es-ES" altLang="es-ES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sistema educativo</a:t>
              </a: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8080375" y="4802189"/>
              <a:ext cx="2381250" cy="371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2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Módulos = unidades </a:t>
              </a: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 </a:t>
              </a:r>
            </a:p>
            <a:p>
              <a:pPr algn="ctr">
                <a:defRPr/>
              </a:pP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competencia</a:t>
              </a:r>
            </a:p>
          </p:txBody>
        </p:sp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2387600" y="5229225"/>
              <a:ext cx="2401888" cy="452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r>
                <a:rPr lang="es-ES" altLang="es-ES" sz="1200" b="1" dirty="0" smtClean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Módulos = unidades </a:t>
              </a: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 </a:t>
              </a:r>
            </a:p>
            <a:p>
              <a:pPr algn="ctr">
                <a:defRPr/>
              </a:pPr>
              <a:r>
                <a:rPr lang="es-ES" altLang="es-ES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competencia</a:t>
              </a:r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 rot="10800000">
              <a:off x="5422901" y="4437064"/>
              <a:ext cx="1020763" cy="113188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186 h 21600"/>
                <a:gd name="T14" fmla="*/ 18744 w 21600"/>
                <a:gd name="T15" fmla="*/ 79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186"/>
                  </a:lnTo>
                  <a:cubicBezTo>
                    <a:pt x="5564" y="4186"/>
                    <a:pt x="0" y="7755"/>
                    <a:pt x="0" y="12158"/>
                  </a:cubicBezTo>
                  <a:lnTo>
                    <a:pt x="0" y="21600"/>
                  </a:lnTo>
                  <a:lnTo>
                    <a:pt x="3870" y="21600"/>
                  </a:lnTo>
                  <a:lnTo>
                    <a:pt x="3870" y="12158"/>
                  </a:lnTo>
                  <a:cubicBezTo>
                    <a:pt x="3870" y="9846"/>
                    <a:pt x="7701" y="7972"/>
                    <a:pt x="12427" y="797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13" name="AutoShape 25"/>
            <p:cNvSpPr>
              <a:spLocks noChangeArrowheads="1"/>
            </p:cNvSpPr>
            <p:nvPr/>
          </p:nvSpPr>
          <p:spPr bwMode="auto">
            <a:xfrm rot="10800000" flipH="1">
              <a:off x="6105412" y="4437064"/>
              <a:ext cx="935037" cy="1131887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4186 h 21600"/>
                <a:gd name="T14" fmla="*/ 18744 w 21600"/>
                <a:gd name="T15" fmla="*/ 79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2427" y="0"/>
                  </a:lnTo>
                  <a:lnTo>
                    <a:pt x="12427" y="4186"/>
                  </a:lnTo>
                  <a:cubicBezTo>
                    <a:pt x="5564" y="4186"/>
                    <a:pt x="0" y="7755"/>
                    <a:pt x="0" y="12158"/>
                  </a:cubicBezTo>
                  <a:lnTo>
                    <a:pt x="0" y="21600"/>
                  </a:lnTo>
                  <a:lnTo>
                    <a:pt x="3870" y="21600"/>
                  </a:lnTo>
                  <a:lnTo>
                    <a:pt x="3870" y="12158"/>
                  </a:lnTo>
                  <a:cubicBezTo>
                    <a:pt x="3870" y="9846"/>
                    <a:pt x="7701" y="7972"/>
                    <a:pt x="12427" y="7972"/>
                  </a:cubicBezTo>
                  <a:lnTo>
                    <a:pt x="12427" y="12158"/>
                  </a:lnTo>
                  <a:lnTo>
                    <a:pt x="21600" y="60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5533684" y="3978463"/>
              <a:ext cx="1531937" cy="4524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s-ES" sz="1200" b="1" dirty="0">
                  <a:solidFill>
                    <a:schemeClr val="bg2">
                      <a:lumMod val="50000"/>
                    </a:schemeClr>
                  </a:solidFill>
                  <a:ea typeface="ＭＳ Ｐゴシック" charset="0"/>
                </a:rPr>
                <a:t>unidades de </a:t>
              </a:r>
            </a:p>
            <a:p>
              <a:pPr algn="ctr">
                <a:defRPr/>
              </a:pPr>
              <a:r>
                <a:rPr lang="es-ES" sz="1200" b="1" dirty="0">
                  <a:solidFill>
                    <a:schemeClr val="bg2">
                      <a:lumMod val="50000"/>
                    </a:schemeClr>
                  </a:solidFill>
                  <a:ea typeface="ＭＳ Ｐゴシック" charset="0"/>
                </a:rPr>
                <a:t>competencia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tile tx="0" ty="0" sx="85000" sy="8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351644" y="1051477"/>
            <a:ext cx="5220129" cy="5041820"/>
            <a:chOff x="3641782" y="1051477"/>
            <a:chExt cx="5220129" cy="5041820"/>
          </a:xfrm>
        </p:grpSpPr>
        <p:sp>
          <p:nvSpPr>
            <p:cNvPr id="3" name="Anillo 2"/>
            <p:cNvSpPr/>
            <p:nvPr/>
          </p:nvSpPr>
          <p:spPr>
            <a:xfrm>
              <a:off x="4025352" y="1700809"/>
              <a:ext cx="4536504" cy="4392488"/>
            </a:xfrm>
            <a:prstGeom prst="donut">
              <a:avLst>
                <a:gd name="adj" fmla="val 4257"/>
              </a:avLst>
            </a:prstGeom>
            <a:solidFill>
              <a:srgbClr val="4D1F2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3641782" y="1051477"/>
              <a:ext cx="5220129" cy="4770823"/>
              <a:chOff x="2117782" y="1051476"/>
              <a:chExt cx="5220129" cy="477082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7" name="Forma libre 6"/>
              <p:cNvSpPr/>
              <p:nvPr/>
            </p:nvSpPr>
            <p:spPr>
              <a:xfrm>
                <a:off x="5506120" y="3961721"/>
                <a:ext cx="1831791" cy="1860578"/>
              </a:xfrm>
              <a:custGeom>
                <a:avLst/>
                <a:gdLst>
                  <a:gd name="connsiteX0" fmla="*/ 0 w 1831791"/>
                  <a:gd name="connsiteY0" fmla="*/ 930289 h 1860578"/>
                  <a:gd name="connsiteX1" fmla="*/ 915896 w 1831791"/>
                  <a:gd name="connsiteY1" fmla="*/ 0 h 1860578"/>
                  <a:gd name="connsiteX2" fmla="*/ 1831792 w 1831791"/>
                  <a:gd name="connsiteY2" fmla="*/ 930289 h 1860578"/>
                  <a:gd name="connsiteX3" fmla="*/ 915896 w 1831791"/>
                  <a:gd name="connsiteY3" fmla="*/ 1860578 h 1860578"/>
                  <a:gd name="connsiteX4" fmla="*/ 0 w 1831791"/>
                  <a:gd name="connsiteY4" fmla="*/ 930289 h 186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791" h="1860578">
                    <a:moveTo>
                      <a:pt x="0" y="930289"/>
                    </a:moveTo>
                    <a:cubicBezTo>
                      <a:pt x="0" y="416505"/>
                      <a:pt x="410061" y="0"/>
                      <a:pt x="915896" y="0"/>
                    </a:cubicBezTo>
                    <a:cubicBezTo>
                      <a:pt x="1421731" y="0"/>
                      <a:pt x="1831792" y="416505"/>
                      <a:pt x="1831792" y="930289"/>
                    </a:cubicBezTo>
                    <a:cubicBezTo>
                      <a:pt x="1831792" y="1444073"/>
                      <a:pt x="1421731" y="1860578"/>
                      <a:pt x="915896" y="1860578"/>
                    </a:cubicBezTo>
                    <a:cubicBezTo>
                      <a:pt x="410061" y="1860578"/>
                      <a:pt x="0" y="1444073"/>
                      <a:pt x="0" y="930289"/>
                    </a:cubicBezTo>
                    <a:close/>
                  </a:path>
                </a:pathLst>
              </a:custGeom>
              <a:solidFill>
                <a:srgbClr val="0069B8">
                  <a:alpha val="93725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91120" tIns="295335" rIns="291120" bIns="295335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TÍTULO FP</a:t>
                </a:r>
              </a:p>
            </p:txBody>
          </p:sp>
          <p:sp>
            <p:nvSpPr>
              <p:cNvPr id="8" name="Forma libre 7"/>
              <p:cNvSpPr/>
              <p:nvPr/>
            </p:nvSpPr>
            <p:spPr>
              <a:xfrm>
                <a:off x="2117782" y="3995976"/>
                <a:ext cx="1946749" cy="1826323"/>
              </a:xfrm>
              <a:custGeom>
                <a:avLst/>
                <a:gdLst>
                  <a:gd name="connsiteX0" fmla="*/ 0 w 1808014"/>
                  <a:gd name="connsiteY0" fmla="*/ 896034 h 1792067"/>
                  <a:gd name="connsiteX1" fmla="*/ 904007 w 1808014"/>
                  <a:gd name="connsiteY1" fmla="*/ 0 h 1792067"/>
                  <a:gd name="connsiteX2" fmla="*/ 1808014 w 1808014"/>
                  <a:gd name="connsiteY2" fmla="*/ 896034 h 1792067"/>
                  <a:gd name="connsiteX3" fmla="*/ 904007 w 1808014"/>
                  <a:gd name="connsiteY3" fmla="*/ 1792068 h 1792067"/>
                  <a:gd name="connsiteX4" fmla="*/ 0 w 1808014"/>
                  <a:gd name="connsiteY4" fmla="*/ 896034 h 1792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8014" h="1792067">
                    <a:moveTo>
                      <a:pt x="0" y="896034"/>
                    </a:moveTo>
                    <a:cubicBezTo>
                      <a:pt x="0" y="401168"/>
                      <a:pt x="404738" y="0"/>
                      <a:pt x="904007" y="0"/>
                    </a:cubicBezTo>
                    <a:cubicBezTo>
                      <a:pt x="1403276" y="0"/>
                      <a:pt x="1808014" y="401168"/>
                      <a:pt x="1808014" y="896034"/>
                    </a:cubicBezTo>
                    <a:cubicBezTo>
                      <a:pt x="1808014" y="1390900"/>
                      <a:pt x="1403276" y="1792068"/>
                      <a:pt x="904007" y="1792068"/>
                    </a:cubicBezTo>
                    <a:cubicBezTo>
                      <a:pt x="404738" y="1792068"/>
                      <a:pt x="0" y="1390900"/>
                      <a:pt x="0" y="896034"/>
                    </a:cubicBezTo>
                    <a:close/>
                  </a:path>
                </a:pathLst>
              </a:custGeom>
              <a:solidFill>
                <a:srgbClr val="D22333">
                  <a:alpha val="91765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74938" tIns="272602" rIns="274938" bIns="272602" spcCol="1270" anchor="ctr"/>
              <a:lstStyle/>
              <a:p>
                <a:pPr defTabSz="355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100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CERTIFICADOS PROFESIONALIDAD</a:t>
                </a:r>
              </a:p>
            </p:txBody>
          </p:sp>
          <p:sp>
            <p:nvSpPr>
              <p:cNvPr id="6" name="Forma libre 5"/>
              <p:cNvSpPr/>
              <p:nvPr/>
            </p:nvSpPr>
            <p:spPr>
              <a:xfrm>
                <a:off x="3791682" y="1051476"/>
                <a:ext cx="1860442" cy="1791705"/>
              </a:xfrm>
              <a:custGeom>
                <a:avLst/>
                <a:gdLst>
                  <a:gd name="connsiteX0" fmla="*/ 0 w 1860442"/>
                  <a:gd name="connsiteY0" fmla="*/ 895853 h 1791705"/>
                  <a:gd name="connsiteX1" fmla="*/ 930221 w 1860442"/>
                  <a:gd name="connsiteY1" fmla="*/ 0 h 1791705"/>
                  <a:gd name="connsiteX2" fmla="*/ 1860442 w 1860442"/>
                  <a:gd name="connsiteY2" fmla="*/ 895853 h 1791705"/>
                  <a:gd name="connsiteX3" fmla="*/ 930221 w 1860442"/>
                  <a:gd name="connsiteY3" fmla="*/ 1791706 h 1791705"/>
                  <a:gd name="connsiteX4" fmla="*/ 0 w 1860442"/>
                  <a:gd name="connsiteY4" fmla="*/ 895853 h 179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0442" h="1791705">
                    <a:moveTo>
                      <a:pt x="0" y="895853"/>
                    </a:moveTo>
                    <a:cubicBezTo>
                      <a:pt x="0" y="401087"/>
                      <a:pt x="416474" y="0"/>
                      <a:pt x="930221" y="0"/>
                    </a:cubicBezTo>
                    <a:cubicBezTo>
                      <a:pt x="1443968" y="0"/>
                      <a:pt x="1860442" y="401087"/>
                      <a:pt x="1860442" y="895853"/>
                    </a:cubicBezTo>
                    <a:cubicBezTo>
                      <a:pt x="1860442" y="1390619"/>
                      <a:pt x="1443968" y="1791706"/>
                      <a:pt x="930221" y="1791706"/>
                    </a:cubicBezTo>
                    <a:cubicBezTo>
                      <a:pt x="416474" y="1791706"/>
                      <a:pt x="0" y="1390619"/>
                      <a:pt x="0" y="895853"/>
                    </a:cubicBezTo>
                    <a:close/>
                  </a:path>
                </a:pathLst>
              </a:custGeom>
              <a:solidFill>
                <a:srgbClr val="FF5500">
                  <a:alpha val="92157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297855" tIns="287789" rIns="297855" bIns="287789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000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PEAC</a:t>
                </a:r>
              </a:p>
            </p:txBody>
          </p:sp>
          <p:sp>
            <p:nvSpPr>
              <p:cNvPr id="5" name="Forma libre 4"/>
              <p:cNvSpPr/>
              <p:nvPr/>
            </p:nvSpPr>
            <p:spPr>
              <a:xfrm>
                <a:off x="3213188" y="2401734"/>
                <a:ext cx="3017430" cy="3017430"/>
              </a:xfrm>
              <a:custGeom>
                <a:avLst/>
                <a:gdLst>
                  <a:gd name="connsiteX0" fmla="*/ 0 w 3017430"/>
                  <a:gd name="connsiteY0" fmla="*/ 1508715 h 3017430"/>
                  <a:gd name="connsiteX1" fmla="*/ 1508715 w 3017430"/>
                  <a:gd name="connsiteY1" fmla="*/ 0 h 3017430"/>
                  <a:gd name="connsiteX2" fmla="*/ 3017430 w 3017430"/>
                  <a:gd name="connsiteY2" fmla="*/ 1508715 h 3017430"/>
                  <a:gd name="connsiteX3" fmla="*/ 1508715 w 3017430"/>
                  <a:gd name="connsiteY3" fmla="*/ 3017430 h 3017430"/>
                  <a:gd name="connsiteX4" fmla="*/ 0 w 3017430"/>
                  <a:gd name="connsiteY4" fmla="*/ 1508715 h 3017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7430" h="3017430">
                    <a:moveTo>
                      <a:pt x="0" y="1508715"/>
                    </a:moveTo>
                    <a:cubicBezTo>
                      <a:pt x="0" y="675475"/>
                      <a:pt x="675475" y="0"/>
                      <a:pt x="1508715" y="0"/>
                    </a:cubicBezTo>
                    <a:cubicBezTo>
                      <a:pt x="2341955" y="0"/>
                      <a:pt x="3017430" y="675475"/>
                      <a:pt x="3017430" y="1508715"/>
                    </a:cubicBezTo>
                    <a:cubicBezTo>
                      <a:pt x="3017430" y="2341955"/>
                      <a:pt x="2341955" y="3017430"/>
                      <a:pt x="1508715" y="3017430"/>
                    </a:cubicBezTo>
                    <a:cubicBezTo>
                      <a:pt x="675475" y="3017430"/>
                      <a:pt x="0" y="2341955"/>
                      <a:pt x="0" y="1508715"/>
                    </a:cubicBezTo>
                    <a:close/>
                  </a:path>
                </a:pathLst>
              </a:custGeom>
              <a:solidFill>
                <a:srgbClr val="FFAA00">
                  <a:alpha val="49804"/>
                </a:srgb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 prst="slop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3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lIns="459672" tIns="459672" rIns="459672" bIns="459672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400" b="1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CUALIFICACIONES PROFESIONALES</a:t>
                </a:r>
              </a:p>
            </p:txBody>
          </p:sp>
        </p:grpSp>
      </p:grpSp>
      <p:pic>
        <p:nvPicPr>
          <p:cNvPr id="9" name="Picture 10" descr="Certificado-Profes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6" y="1947329"/>
            <a:ext cx="3554016" cy="21538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7 Rectángulo"/>
          <p:cNvSpPr>
            <a:spLocks noChangeArrowheads="1"/>
          </p:cNvSpPr>
          <p:nvPr/>
        </p:nvSpPr>
        <p:spPr bwMode="auto">
          <a:xfrm>
            <a:off x="1743343" y="1531938"/>
            <a:ext cx="867383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s-ES" altLang="es-ES" b="1" dirty="0">
              <a:latin typeface="Swis721 Ex BT" pitchFamily="34" charset="0"/>
            </a:endParaRPr>
          </a:p>
          <a:p>
            <a:pPr algn="just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Acreditación oficial, otorgada por la 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administración laboral 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competente, que acredita la capacitación para el desarrollo de una actividad laboral con significación para el empleo.</a:t>
            </a:r>
            <a:endParaRPr lang="es-ES" altLang="es-ES" sz="16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1266" name="Grupo 1"/>
          <p:cNvGrpSpPr>
            <a:grpSpLocks/>
          </p:cNvGrpSpPr>
          <p:nvPr/>
        </p:nvGrpSpPr>
        <p:grpSpPr bwMode="auto">
          <a:xfrm>
            <a:off x="2424113" y="3375026"/>
            <a:ext cx="7993062" cy="2574925"/>
            <a:chOff x="899592" y="3022600"/>
            <a:chExt cx="7993583" cy="2573827"/>
          </a:xfrm>
        </p:grpSpPr>
        <p:pic>
          <p:nvPicPr>
            <p:cNvPr id="11267" name="Picture 2" descr="Certificado-Profesio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438" y="3022600"/>
              <a:ext cx="4249737" cy="25738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INAEM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022600"/>
              <a:ext cx="3404774" cy="71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1279197" y="629321"/>
            <a:ext cx="9777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¿</a:t>
            </a:r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Qué es un Certificado de Profesionalidad</a:t>
            </a:r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07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5 Rectángulo"/>
          <p:cNvSpPr>
            <a:spLocks noChangeArrowheads="1"/>
          </p:cNvSpPr>
          <p:nvPr/>
        </p:nvSpPr>
        <p:spPr bwMode="auto">
          <a:xfrm>
            <a:off x="1649339" y="1649413"/>
            <a:ext cx="883927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s-ES" altLang="es-ES" b="1" u="sng" dirty="0">
              <a:latin typeface="Swis721 Ex BT" pitchFamily="34" charset="0"/>
            </a:endParaRPr>
          </a:p>
          <a:p>
            <a:pPr algn="just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Es el documento que se obtiene al superar las enseñanzas de un ciclo formativo de la Formación Profesional del Sistema Educativo. </a:t>
            </a:r>
          </a:p>
          <a:p>
            <a:pPr algn="just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Hay títulos de </a:t>
            </a:r>
            <a:r>
              <a:rPr lang="es-ES" altLang="es-ES" sz="1600" b="1" u="sng" dirty="0">
                <a:solidFill>
                  <a:schemeClr val="tx2"/>
                </a:solidFill>
                <a:latin typeface="+mj-lt"/>
              </a:rPr>
              <a:t>FP Básica, Grado Medio y Grado Superior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.(niveles 1, 2 y 3)</a:t>
            </a:r>
          </a:p>
          <a:p>
            <a:pPr algn="just">
              <a:buFontTx/>
              <a:buChar char="•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Para acceder a los de 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grado medio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 se necesita estar en posesión del título de Graduado en ESO, FP Básica o haber superado una prueba de acceso, o la prueba de acceso a la universidad para mayores de 25 años. </a:t>
            </a:r>
          </a:p>
          <a:p>
            <a:pPr algn="just">
              <a:buFontTx/>
              <a:buChar char="•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Para acceder a los de 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grado superior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 es necesario poseer el título de Bachiller o de Técnico, o haber superado una prueba de acceso, o la prueba de acceso a la universidad para mayores de 25 años.  </a:t>
            </a:r>
          </a:p>
        </p:txBody>
      </p:sp>
      <p:sp>
        <p:nvSpPr>
          <p:cNvPr id="175107" name="6 Rectángulo"/>
          <p:cNvSpPr>
            <a:spLocks noChangeArrowheads="1"/>
          </p:cNvSpPr>
          <p:nvPr/>
        </p:nvSpPr>
        <p:spPr bwMode="auto">
          <a:xfrm>
            <a:off x="2098957" y="4943996"/>
            <a:ext cx="8137525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altLang="es-ES" sz="1600" dirty="0">
                <a:latin typeface="+mn-lt"/>
              </a:rPr>
              <a:t>A diferencia de los Certificados de Profesionalidad, los títulos tienen </a:t>
            </a:r>
            <a:r>
              <a:rPr lang="es-ES" altLang="es-ES" sz="1600" b="1" dirty="0">
                <a:latin typeface="+mn-lt"/>
              </a:rPr>
              <a:t>validez académica y profesional,</a:t>
            </a:r>
            <a:r>
              <a:rPr lang="es-ES" altLang="es-ES" sz="1600" dirty="0">
                <a:latin typeface="+mn-lt"/>
              </a:rPr>
              <a:t> por lo que permiten continuar hacia otros niveles del sistema educativo, ya sea al Bachillerato, ya sea a los estudios universitarios.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50962" y="629321"/>
            <a:ext cx="100335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¿</a:t>
            </a:r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Qué es un </a:t>
            </a:r>
            <a:r>
              <a:rPr lang="es-ES" altLang="es-ES" sz="36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título de Formación Profesional</a:t>
            </a:r>
            <a:r>
              <a:rPr lang="es-ES" altLang="es-ES" sz="36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  <a:endParaRPr lang="es-ES" altLang="es-ES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7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09870167"/>
              </p:ext>
            </p:extLst>
          </p:nvPr>
        </p:nvGraphicFramePr>
        <p:xfrm>
          <a:off x="2027938" y="673442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84189" y="502131"/>
            <a:ext cx="9720000" cy="733816"/>
          </a:xfrm>
        </p:spPr>
        <p:txBody>
          <a:bodyPr/>
          <a:lstStyle/>
          <a:p>
            <a:pPr algn="ctr"/>
            <a:r>
              <a:rPr lang="es-ES" sz="2400" dirty="0" smtClean="0"/>
              <a:t>DIFERENCIAS entre los TÍTULOS de FORMACIÓN PROFESIONAL y CERTIFICADOS de PROFESIONALIDAD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724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25538" y="477226"/>
            <a:ext cx="8948845" cy="5466373"/>
            <a:chOff x="303" y="663"/>
            <a:chExt cx="5222" cy="2906"/>
          </a:xfrm>
        </p:grpSpPr>
        <p:sp>
          <p:nvSpPr>
            <p:cNvPr id="14339" name="Rectangle 7"/>
            <p:cNvSpPr>
              <a:spLocks noChangeArrowheads="1"/>
            </p:cNvSpPr>
            <p:nvPr/>
          </p:nvSpPr>
          <p:spPr bwMode="auto">
            <a:xfrm rot="10800000">
              <a:off x="303" y="663"/>
              <a:ext cx="269" cy="2859"/>
            </a:xfrm>
            <a:prstGeom prst="rect">
              <a:avLst/>
            </a:prstGeom>
            <a:solidFill>
              <a:srgbClr val="FF55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dirty="0">
                  <a:solidFill>
                    <a:srgbClr val="000066"/>
                  </a:solidFill>
                  <a:latin typeface="+mn-lt"/>
                </a:rPr>
                <a:t>VIAS DE ADQUISICIÓN DE LA</a:t>
              </a:r>
              <a:r>
                <a:rPr lang="es-ES" altLang="es-ES" dirty="0">
                  <a:latin typeface="+mn-lt"/>
                </a:rPr>
                <a:t> </a:t>
              </a:r>
              <a:r>
                <a:rPr lang="es-ES" altLang="es-ES" dirty="0">
                  <a:solidFill>
                    <a:srgbClr val="000066"/>
                  </a:solidFill>
                  <a:latin typeface="+mn-lt"/>
                </a:rPr>
                <a:t>COMPETENCIA</a:t>
              </a:r>
            </a:p>
          </p:txBody>
        </p:sp>
        <p:sp>
          <p:nvSpPr>
            <p:cNvPr id="14340" name="Rectangle 8"/>
            <p:cNvSpPr>
              <a:spLocks noChangeArrowheads="1"/>
            </p:cNvSpPr>
            <p:nvPr/>
          </p:nvSpPr>
          <p:spPr bwMode="auto">
            <a:xfrm rot="10800000">
              <a:off x="2887" y="710"/>
              <a:ext cx="269" cy="2859"/>
            </a:xfrm>
            <a:prstGeom prst="rect">
              <a:avLst/>
            </a:prstGeom>
            <a:solidFill>
              <a:srgbClr val="FF55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dirty="0">
                  <a:solidFill>
                    <a:srgbClr val="000066"/>
                  </a:solidFill>
                  <a:latin typeface="+mn-lt"/>
                </a:rPr>
                <a:t>COMPETENCIA PROFESIONAL</a:t>
              </a:r>
            </a:p>
          </p:txBody>
        </p:sp>
        <p:sp>
          <p:nvSpPr>
            <p:cNvPr id="14341" name="Rectangle 9"/>
            <p:cNvSpPr>
              <a:spLocks noChangeArrowheads="1"/>
            </p:cNvSpPr>
            <p:nvPr/>
          </p:nvSpPr>
          <p:spPr bwMode="auto">
            <a:xfrm rot="10800000">
              <a:off x="5238" y="710"/>
              <a:ext cx="287" cy="2859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sz="2000" b="1" dirty="0">
                  <a:solidFill>
                    <a:srgbClr val="000066"/>
                  </a:solidFill>
                  <a:latin typeface="+mj-lt"/>
                </a:rPr>
                <a:t>CERTIFICACIÓN</a:t>
              </a:r>
            </a:p>
          </p:txBody>
        </p:sp>
        <p:sp>
          <p:nvSpPr>
            <p:cNvPr id="14342" name="Rectangle 10"/>
            <p:cNvSpPr>
              <a:spLocks noChangeArrowheads="1"/>
            </p:cNvSpPr>
            <p:nvPr/>
          </p:nvSpPr>
          <p:spPr bwMode="auto">
            <a:xfrm>
              <a:off x="793" y="845"/>
              <a:ext cx="998" cy="363"/>
            </a:xfrm>
            <a:prstGeom prst="rect">
              <a:avLst/>
            </a:prstGeom>
            <a:solidFill>
              <a:srgbClr val="9206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dirty="0">
                  <a:solidFill>
                    <a:srgbClr val="FFFFFF"/>
                  </a:solidFill>
                  <a:latin typeface="+mn-lt"/>
                </a:rPr>
                <a:t>FORMACIÓN</a:t>
              </a:r>
            </a:p>
          </p:txBody>
        </p:sp>
        <p:sp>
          <p:nvSpPr>
            <p:cNvPr id="14343" name="Rectangle 11"/>
            <p:cNvSpPr>
              <a:spLocks noChangeArrowheads="1"/>
            </p:cNvSpPr>
            <p:nvPr/>
          </p:nvSpPr>
          <p:spPr bwMode="auto">
            <a:xfrm>
              <a:off x="771" y="2251"/>
              <a:ext cx="1089" cy="453"/>
            </a:xfrm>
            <a:prstGeom prst="rect">
              <a:avLst/>
            </a:prstGeom>
            <a:solidFill>
              <a:srgbClr val="9206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dirty="0">
                  <a:solidFill>
                    <a:srgbClr val="FFFFFF"/>
                  </a:solidFill>
                  <a:latin typeface="+mn-lt"/>
                </a:rPr>
                <a:t>EXPERIENCIA</a:t>
              </a:r>
            </a:p>
            <a:p>
              <a:pPr algn="ctr"/>
              <a:r>
                <a:rPr lang="es-ES" altLang="es-ES" dirty="0">
                  <a:solidFill>
                    <a:srgbClr val="FFFFFF"/>
                  </a:solidFill>
                  <a:latin typeface="+mn-lt"/>
                </a:rPr>
                <a:t> LABORAL</a:t>
              </a:r>
            </a:p>
          </p:txBody>
        </p:sp>
        <p:sp>
          <p:nvSpPr>
            <p:cNvPr id="14344" name="Rectangle 14"/>
            <p:cNvSpPr>
              <a:spLocks noChangeArrowheads="1"/>
            </p:cNvSpPr>
            <p:nvPr/>
          </p:nvSpPr>
          <p:spPr bwMode="auto">
            <a:xfrm>
              <a:off x="771" y="2931"/>
              <a:ext cx="1089" cy="453"/>
            </a:xfrm>
            <a:prstGeom prst="rect">
              <a:avLst/>
            </a:prstGeom>
            <a:solidFill>
              <a:srgbClr val="9206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dirty="0">
                  <a:solidFill>
                    <a:srgbClr val="FFFFFF"/>
                  </a:solidFill>
                  <a:latin typeface="+mn-lt"/>
                </a:rPr>
                <a:t>APRENDIZAJE </a:t>
              </a:r>
            </a:p>
            <a:p>
              <a:pPr algn="ctr"/>
              <a:r>
                <a:rPr lang="es-ES" altLang="es-ES" dirty="0">
                  <a:solidFill>
                    <a:srgbClr val="FFFFFF"/>
                  </a:solidFill>
                  <a:latin typeface="+mn-lt"/>
                </a:rPr>
                <a:t>NO FORMAL</a:t>
              </a:r>
            </a:p>
          </p:txBody>
        </p:sp>
        <p:sp>
          <p:nvSpPr>
            <p:cNvPr id="14345" name="AutoShape 15"/>
            <p:cNvSpPr>
              <a:spLocks noChangeArrowheads="1"/>
            </p:cNvSpPr>
            <p:nvPr/>
          </p:nvSpPr>
          <p:spPr bwMode="auto">
            <a:xfrm>
              <a:off x="2063" y="3022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1A1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4346" name="AutoShape 17"/>
            <p:cNvSpPr>
              <a:spLocks noChangeArrowheads="1"/>
            </p:cNvSpPr>
            <p:nvPr/>
          </p:nvSpPr>
          <p:spPr bwMode="auto">
            <a:xfrm>
              <a:off x="2064" y="890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4347" name="AutoShape 18"/>
            <p:cNvSpPr>
              <a:spLocks noChangeArrowheads="1"/>
            </p:cNvSpPr>
            <p:nvPr/>
          </p:nvSpPr>
          <p:spPr bwMode="auto">
            <a:xfrm>
              <a:off x="2064" y="2296"/>
              <a:ext cx="680" cy="27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1A19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3288" y="2704"/>
              <a:ext cx="1723" cy="272"/>
            </a:xfrm>
            <a:prstGeom prst="rect">
              <a:avLst/>
            </a:prstGeom>
            <a:solidFill>
              <a:srgbClr val="92060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s-ES" altLang="es-ES" sz="2400" b="1" dirty="0">
                  <a:solidFill>
                    <a:srgbClr val="FFFFFF"/>
                  </a:solidFill>
                  <a:latin typeface="+mj-lt"/>
                </a:rPr>
                <a:t>P.E.A.C.</a:t>
              </a:r>
            </a:p>
          </p:txBody>
        </p:sp>
        <p:sp>
          <p:nvSpPr>
            <p:cNvPr id="14349" name="AutoShape 22"/>
            <p:cNvSpPr>
              <a:spLocks noChangeArrowheads="1"/>
            </p:cNvSpPr>
            <p:nvPr/>
          </p:nvSpPr>
          <p:spPr bwMode="auto">
            <a:xfrm flipV="1">
              <a:off x="3198" y="2205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0" name="AutoShape 24"/>
            <p:cNvSpPr>
              <a:spLocks noChangeArrowheads="1"/>
            </p:cNvSpPr>
            <p:nvPr/>
          </p:nvSpPr>
          <p:spPr bwMode="auto">
            <a:xfrm>
              <a:off x="3198" y="3022"/>
              <a:ext cx="454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6 h 21600"/>
                <a:gd name="T20" fmla="*/ 18507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EA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1" name="AutoShape 25"/>
            <p:cNvSpPr>
              <a:spLocks noChangeArrowheads="1"/>
            </p:cNvSpPr>
            <p:nvPr/>
          </p:nvSpPr>
          <p:spPr bwMode="auto">
            <a:xfrm rot="16200000" flipV="1">
              <a:off x="4491" y="1955"/>
              <a:ext cx="725" cy="6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2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ED020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52" name="AutoShape 26"/>
            <p:cNvSpPr>
              <a:spLocks noChangeArrowheads="1"/>
            </p:cNvSpPr>
            <p:nvPr/>
          </p:nvSpPr>
          <p:spPr bwMode="auto">
            <a:xfrm>
              <a:off x="3379" y="890"/>
              <a:ext cx="1724" cy="272"/>
            </a:xfrm>
            <a:prstGeom prst="rightArrow">
              <a:avLst>
                <a:gd name="adj1" fmla="val 50000"/>
                <a:gd name="adj2" fmla="val 158456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s-ES" altLang="es-E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69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08748" y="4170473"/>
            <a:ext cx="75745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6600" b="1" dirty="0" smtClean="0">
                <a:solidFill>
                  <a:schemeClr val="bg1"/>
                </a:solidFill>
                <a:latin typeface="Swis721 Ex BT" pitchFamily="34" charset="0"/>
              </a:rPr>
              <a:t>¿Qué es el PEAC?</a:t>
            </a:r>
            <a:endParaRPr lang="es-ES" altLang="es-ES" sz="6600" b="1" dirty="0">
              <a:solidFill>
                <a:schemeClr val="bg1"/>
              </a:solidFill>
              <a:latin typeface="Swis721 Ex BT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6006" y="4193043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altLang="es-ES" sz="66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s-ES" altLang="es-ES" sz="6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0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89464" y="4243764"/>
            <a:ext cx="10502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s-ES" altLang="es-ES" sz="6600" b="1" dirty="0">
                <a:solidFill>
                  <a:srgbClr val="FFFFFF"/>
                </a:solidFill>
                <a:latin typeface="Swis721 Ex BT" pitchFamily="34" charset="0"/>
              </a:rPr>
              <a:t>¿Qué </a:t>
            </a:r>
            <a:r>
              <a:rPr lang="es-ES" altLang="es-ES" sz="6600" b="1" dirty="0" smtClean="0">
                <a:solidFill>
                  <a:srgbClr val="FFFFFF"/>
                </a:solidFill>
                <a:latin typeface="Swis721 Ex BT" pitchFamily="34" charset="0"/>
              </a:rPr>
              <a:t>se ha convocado?</a:t>
            </a:r>
            <a:endParaRPr lang="es-ES" altLang="es-ES" sz="6600" b="1" dirty="0">
              <a:solidFill>
                <a:srgbClr val="FFFFFF"/>
              </a:solidFill>
              <a:latin typeface="Swis721 Ex BT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4137" y="4262741"/>
            <a:ext cx="15327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s-ES" altLang="es-ES" sz="6600" b="1" dirty="0" smtClean="0">
                <a:solidFill>
                  <a:srgbClr val="FFFFFF"/>
                </a:solidFill>
                <a:latin typeface="Swis721 Ex BT" pitchFamily="34" charset="0"/>
              </a:rPr>
              <a:t>2</a:t>
            </a:r>
            <a:endParaRPr lang="es-ES" altLang="es-ES" sz="6600" b="1" dirty="0">
              <a:solidFill>
                <a:srgbClr val="FFFFFF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979483" y="5287695"/>
            <a:ext cx="9720000" cy="221599"/>
          </a:xfrm>
        </p:spPr>
        <p:txBody>
          <a:bodyPr/>
          <a:lstStyle/>
          <a:p>
            <a:r>
              <a:rPr lang="es-ES" dirty="0" smtClean="0"/>
              <a:t>¿Qué fases tiene? ¿Cómo puedo participar? ¿Qué se ha convocado?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48382" y="2332396"/>
            <a:ext cx="3677832" cy="2679325"/>
          </a:xfrm>
        </p:spPr>
        <p:txBody>
          <a:bodyPr/>
          <a:lstStyle/>
          <a:p>
            <a:r>
              <a:rPr lang="es-ES" dirty="0" smtClean="0"/>
              <a:t>ENA 2019-05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SSC 2019-09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SSC 2019-07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8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3457122" y="1376184"/>
            <a:ext cx="5289617" cy="73023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35"/>
              </a:lnSpc>
              <a:spcBef>
                <a:spcPts val="300"/>
              </a:spcBef>
            </a:pPr>
            <a:r>
              <a:rPr lang="es-ES_tradnl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¿QUÉ SE HA CONVOCADO?:</a:t>
            </a:r>
          </a:p>
          <a:p>
            <a:pPr algn="l">
              <a:lnSpc>
                <a:spcPts val="1845"/>
              </a:lnSpc>
            </a:pPr>
            <a:endParaRPr lang="es-ES" sz="105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1845"/>
              </a:lnSpc>
            </a:pPr>
            <a:endParaRPr lang="es-ES" sz="105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1845"/>
              </a:lnSpc>
            </a:pPr>
            <a:endParaRPr lang="es-ES" sz="105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2567609" y="3501008"/>
          <a:ext cx="7391919" cy="2200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50955">
                  <a:extLst>
                    <a:ext uri="{9D8B030D-6E8A-4147-A177-3AD203B41FA5}">
                      <a16:colId xmlns:a16="http://schemas.microsoft.com/office/drawing/2014/main" xmlns="" val="2513283732"/>
                    </a:ext>
                  </a:extLst>
                </a:gridCol>
                <a:gridCol w="3312298">
                  <a:extLst>
                    <a:ext uri="{9D8B030D-6E8A-4147-A177-3AD203B41FA5}">
                      <a16:colId xmlns:a16="http://schemas.microsoft.com/office/drawing/2014/main" xmlns="" val="3967965582"/>
                    </a:ext>
                  </a:extLst>
                </a:gridCol>
                <a:gridCol w="828666">
                  <a:extLst>
                    <a:ext uri="{9D8B030D-6E8A-4147-A177-3AD203B41FA5}">
                      <a16:colId xmlns:a16="http://schemas.microsoft.com/office/drawing/2014/main" xmlns="" val="3475086444"/>
                    </a:ext>
                  </a:extLst>
                </a:gridCol>
              </a:tblGrid>
              <a:tr h="317906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 Narrow" panose="020B0606020202030204" pitchFamily="34" charset="0"/>
                        </a:rPr>
                        <a:t>CONVOC.</a:t>
                      </a:r>
                      <a:endParaRPr lang="es-ES" sz="1100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 Narrow" panose="020B0606020202030204" pitchFamily="34" charset="0"/>
                        </a:rPr>
                        <a:t>CUALIFICACIÓN</a:t>
                      </a:r>
                      <a:endParaRPr lang="es-ES" sz="1100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latin typeface="Arial Narrow" panose="020B0606020202030204" pitchFamily="34" charset="0"/>
                        </a:rPr>
                        <a:t>Nº PLAZAS</a:t>
                      </a:r>
                      <a:endParaRPr lang="es-ES" sz="1100" dirty="0">
                        <a:latin typeface="Arial Narrow" panose="020B0606020202030204" pitchFamily="34" charset="0"/>
                      </a:endParaRPr>
                    </a:p>
                  </a:txBody>
                  <a:tcPr marL="68576" marR="68576" marT="34288" marB="34288" anchor="ctr"/>
                </a:tc>
                <a:extLst>
                  <a:ext uri="{0D108BD9-81ED-4DB2-BD59-A6C34878D82A}">
                    <a16:rowId xmlns:a16="http://schemas.microsoft.com/office/drawing/2014/main" xmlns="" val="3326819640"/>
                  </a:ext>
                </a:extLst>
              </a:tr>
              <a:tr h="317906">
                <a:tc>
                  <a:txBody>
                    <a:bodyPr/>
                    <a:lstStyle/>
                    <a:p>
                      <a:r>
                        <a:rPr lang="es-ES" sz="9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 2019-04 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GESTIÓN Y SUPERVISIÓN DE SISTEMAS</a:t>
                      </a:r>
                    </a:p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ELECTROMEDICINA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ELE381_3 Gestión y supervisión de la instalación y mantenimiento de sistemas de electromedicina.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884859342"/>
                  </a:ext>
                </a:extLst>
              </a:tr>
              <a:tr h="317906">
                <a:tc>
                  <a:txBody>
                    <a:bodyPr/>
                    <a:lstStyle/>
                    <a:p>
                      <a:r>
                        <a:rPr lang="es-ES" sz="9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 2019-05 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OPERACIÓN Y MANTENIMIENTO DE</a:t>
                      </a:r>
                    </a:p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SUBESTACIONES ELÉCTRICAS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ENA474_3 Gestión del montaje, operación y mantenimiento</a:t>
                      </a:r>
                    </a:p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subestaciones eléctricas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561430552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 2019-06 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FARMACIA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SAN123_2 Farmacia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283898999"/>
                  </a:ext>
                </a:extLst>
              </a:tr>
              <a:tr h="317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 2019-07 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ATENCIÓN AL ALUMNADO ACNEE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SSC444_3 Atención al alumnado con necesidades</a:t>
                      </a:r>
                    </a:p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educativas especiales (ACNEE) en centros educativos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955999504"/>
                  </a:ext>
                </a:extLst>
              </a:tr>
              <a:tr h="317906">
                <a:tc>
                  <a:txBody>
                    <a:bodyPr/>
                    <a:lstStyle/>
                    <a:p>
                      <a:r>
                        <a:rPr lang="es-ES" sz="9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 2019-08 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SERVICIOS PARA EL CONTROL DE PLAGAS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SEA028_2 Servicios para el control de plagas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s-E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001232627"/>
                  </a:ext>
                </a:extLst>
              </a:tr>
              <a:tr h="317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 2019-09 </a:t>
                      </a:r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LIMPIEZA EN EDIFICIOS Y LOCALES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SSC319_1: Limpieza de superficies y mobiliario en</a:t>
                      </a:r>
                    </a:p>
                    <a:p>
                      <a:r>
                        <a:rPr lang="es-ES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edificios y locales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s-ES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</a:t>
                      </a:r>
                      <a:endParaRPr lang="es-E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243665095"/>
                  </a:ext>
                </a:extLst>
              </a:tr>
            </a:tbl>
          </a:graphicData>
        </a:graphic>
      </p:graphicFrame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925967"/>
            <a:ext cx="7344816" cy="15027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83147" y="5333908"/>
            <a:ext cx="7560840" cy="44015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6744072" y="1556635"/>
            <a:ext cx="273630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altLang="es-ES" b="1" dirty="0">
                <a:solidFill>
                  <a:schemeClr val="accent6">
                    <a:lumMod val="75000"/>
                  </a:schemeClr>
                </a:solidFill>
                <a:latin typeface="Swis721 Ex BT" panose="020B0605020202020204" pitchFamily="34" charset="0"/>
              </a:rPr>
              <a:t>BOA   20 MARZO 2019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483147" y="4119072"/>
            <a:ext cx="7560840" cy="36577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483147" y="4723367"/>
            <a:ext cx="7560840" cy="36577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7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590">
            <a:off x="1087715" y="1351104"/>
            <a:ext cx="2733967" cy="27339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0412">
            <a:off x="7990317" y="814822"/>
            <a:ext cx="2540734" cy="25407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85" y="3404405"/>
            <a:ext cx="2910161" cy="28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256400" y="3074530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256400" y="3291224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7667290" y="3291224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/>
          </p:nvPr>
        </p:nvGraphicFramePr>
        <p:xfrm>
          <a:off x="2690502" y="1543751"/>
          <a:ext cx="7646349" cy="3755071"/>
        </p:xfrm>
        <a:graphic>
          <a:graphicData uri="http://schemas.openxmlformats.org/drawingml/2006/table">
            <a:tbl>
              <a:tblPr/>
              <a:tblGrid>
                <a:gridCol w="166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0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7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9200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SSC 2019-09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LIMPIEZA EN EDIFICIOS Y LOCALES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SERVICIOS SOCIOCULTURALES Y A LA COMUNIDAD (SSC)</a:t>
                      </a:r>
                      <a:endParaRPr kumimoji="0" lang="es-ES" altLang="es-E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9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SSC319_1</a:t>
                      </a: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: Limpieza de superficies y mobiliario en edificios y locales.</a:t>
                      </a:r>
                      <a:endParaRPr kumimoji="0" lang="es-ES" altLang="es-E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174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3516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UC0972_1    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Realizar la limpieza de suelos, paredes y techos en edificios y locales.</a:t>
                      </a:r>
                    </a:p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UC0996_1    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Llevar a cabo la limpieza del mobiliario ubicado en el interior de los espacios a intervenir.</a:t>
                      </a:r>
                    </a:p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UC1087_1    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Realizar la limpieza de cristales en edificios y locales.</a:t>
                      </a:r>
                    </a:p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UC1088_1    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Realizar la limpieza y tratamientos de superficies en edificios y locales utilizando maquinaria.</a:t>
                      </a:r>
                    </a:p>
                    <a:p>
                      <a:endParaRPr kumimoji="0" lang="es-ES" sz="11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wis721 Ex BT" panose="020B0605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764704"/>
            <a:ext cx="1273820" cy="12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256400" y="3074530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256400" y="3291224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7667290" y="3291224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/>
          </p:nvPr>
        </p:nvGraphicFramePr>
        <p:xfrm>
          <a:off x="2690502" y="1543751"/>
          <a:ext cx="7646349" cy="4117498"/>
        </p:xfrm>
        <a:graphic>
          <a:graphicData uri="http://schemas.openxmlformats.org/drawingml/2006/table">
            <a:tbl>
              <a:tblPr/>
              <a:tblGrid>
                <a:gridCol w="16640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2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1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92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SSC 2019-09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LIMPIEZA EN EDIFICIOS Y LOCALES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9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22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Estas unidades de competencia están incluidas en: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CERTIFICADO DE PROFESIONALIDAD: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(SSCM0108)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 LIMPIEZA DE SUPERFICIES Y MOBILIARIO EN EDIFICIOS Y LOCALES.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1378/2009, </a:t>
                      </a:r>
                      <a:r>
                        <a:rPr kumimoji="0" lang="es-ES_tradnl" alt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de 28 de agosto</a:t>
                      </a:r>
                      <a:r>
                        <a:rPr kumimoji="0" lang="es-E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Í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TULO: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TÍTULO PROFESIONAL BÁSICO EN ACTIVIDADES DOMÉSTICAS Y LIMPIEZA DE EDIFICIOS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774/2015, de 28 de agosto)</a:t>
                      </a:r>
                      <a:endParaRPr kumimoji="0" lang="es-ES" altLang="es-E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764704"/>
            <a:ext cx="1273820" cy="1273820"/>
          </a:xfrm>
          <a:prstGeom prst="rect">
            <a:avLst/>
          </a:prstGeom>
        </p:spPr>
      </p:pic>
      <p:sp>
        <p:nvSpPr>
          <p:cNvPr id="7" name="6 Flecha derecha"/>
          <p:cNvSpPr>
            <a:spLocks noChangeArrowheads="1"/>
          </p:cNvSpPr>
          <p:nvPr/>
        </p:nvSpPr>
        <p:spPr bwMode="auto">
          <a:xfrm>
            <a:off x="2330139" y="3079689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8" name="6 Flecha derecha"/>
          <p:cNvSpPr>
            <a:spLocks noChangeArrowheads="1"/>
          </p:cNvSpPr>
          <p:nvPr/>
        </p:nvSpPr>
        <p:spPr bwMode="auto">
          <a:xfrm>
            <a:off x="2330139" y="4280379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4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256400" y="3074530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256400" y="3291224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7667290" y="3291224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/>
          </p:nvPr>
        </p:nvGraphicFramePr>
        <p:xfrm>
          <a:off x="2690501" y="1543751"/>
          <a:ext cx="6883636" cy="3755071"/>
        </p:xfrm>
        <a:graphic>
          <a:graphicData uri="http://schemas.openxmlformats.org/drawingml/2006/table">
            <a:tbl>
              <a:tblPr/>
              <a:tblGrid>
                <a:gridCol w="1705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6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3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006D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ENA 2019-05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OPERACIÓN Y MANTENIMIENTO 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SUBESTACIONES ELÉCTRICAS</a:t>
                      </a: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00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ENERGÍA Y AGUA (ENA)</a:t>
                      </a:r>
                      <a:endParaRPr kumimoji="0" lang="es-ES" altLang="es-E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69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ENA474_3 </a:t>
                      </a:r>
                      <a:r>
                        <a:rPr kumimoji="0" 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Gestión del montaje, operación y mantenimiento de subestaciones eléctricas.</a:t>
                      </a:r>
                      <a:endParaRPr kumimoji="0" lang="es-ES" altLang="es-E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174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060B"/>
                          </a:solidFill>
                          <a:effectLst/>
                          <a:latin typeface="+mj-lt"/>
                          <a:cs typeface="Arial" charset="0"/>
                        </a:rPr>
                        <a:t>UNIDADES DE COMPETENCIA: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3516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UC1531_3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Gestionar y supervisar el montaje de subestaciones eléctricas.</a:t>
                      </a:r>
                    </a:p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UC1532_3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Gestionar y supervisar la operación y el mantenimiento de subestaciones eléctricas.</a:t>
                      </a:r>
                    </a:p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UC1530_2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Prevenir riesgos en instalaciones eléctricas de alta tensión.</a:t>
                      </a:r>
                    </a:p>
                    <a:p>
                      <a:r>
                        <a:rPr kumimoji="0" lang="es-ES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UC1533_2 </a:t>
                      </a:r>
                      <a:r>
                        <a:rPr kumimoji="0" lang="es-E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wis721 Ex BT" panose="020B0605020202020204" pitchFamily="34" charset="0"/>
                          <a:ea typeface="+mn-ea"/>
                          <a:cs typeface="+mn-cs"/>
                        </a:rPr>
                        <a:t>     Operar localmente y realizar el mantenimiento de primer nivel en subestaciones eléctricas.</a:t>
                      </a:r>
                    </a:p>
                  </a:txBody>
                  <a:tcPr marL="68580" marR="68580" marT="34290" marB="3429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17" y="857251"/>
            <a:ext cx="1102407" cy="11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/>
          </p:nvPr>
        </p:nvGraphicFramePr>
        <p:xfrm>
          <a:off x="2567609" y="1556792"/>
          <a:ext cx="7921253" cy="4616196"/>
        </p:xfrm>
        <a:graphic>
          <a:graphicData uri="http://schemas.openxmlformats.org/drawingml/2006/table">
            <a:tbl>
              <a:tblPr/>
              <a:tblGrid>
                <a:gridCol w="1962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58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006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ENA 2019-05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OPERACIÓN Y MANTENIMIENTO 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Times New Roman" pitchFamily="18" charset="0"/>
                          <a:cs typeface="Arial" charset="0"/>
                        </a:rPr>
                        <a:t>SUBESTACIONES ELÉCTRICAS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0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8322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Estas unidades de competencia están incluidas en: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CERTIFICADOS DE PROFESIONALIDAD: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(ENAL0210) 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GESTIÓN DEL MONTAJE Y MANTENIMIENTO DE SUBESTACIONES ELÉCTRICAS</a:t>
                      </a:r>
                    </a:p>
                    <a:p>
                      <a:r>
                        <a:rPr kumimoji="0" lang="es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1524/2011, de 31 de octubre)</a:t>
                      </a:r>
                    </a:p>
                    <a:p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Í</a:t>
                      </a: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TULOS: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TÉCNICO SUPERIOR EN CENTRALES ELÉCTRICAS.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258/2011, de 28 de febrero)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TÉCNICO SUPERIOR EN ENERGÍAS RENOVABLES.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385/2011, de 18 de marzo)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6 Flecha derecha"/>
          <p:cNvSpPr>
            <a:spLocks noChangeArrowheads="1"/>
          </p:cNvSpPr>
          <p:nvPr/>
        </p:nvSpPr>
        <p:spPr bwMode="auto">
          <a:xfrm>
            <a:off x="2199725" y="2708921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9" name="6 Flecha derecha"/>
          <p:cNvSpPr>
            <a:spLocks noChangeArrowheads="1"/>
          </p:cNvSpPr>
          <p:nvPr/>
        </p:nvSpPr>
        <p:spPr bwMode="auto">
          <a:xfrm>
            <a:off x="2199725" y="4149081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17" y="857251"/>
            <a:ext cx="1102407" cy="11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309866" y="295637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309866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91053" y="324529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59773" name="Group 29"/>
          <p:cNvGraphicFramePr>
            <a:graphicFrameLocks noGrp="1"/>
          </p:cNvGraphicFramePr>
          <p:nvPr>
            <p:extLst/>
          </p:nvPr>
        </p:nvGraphicFramePr>
        <p:xfrm>
          <a:off x="2207569" y="1268761"/>
          <a:ext cx="8137277" cy="5236485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8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6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3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012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 2019-07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ATENCIÓN AL ALUMNADO ACNEE</a:t>
                      </a:r>
                    </a:p>
                  </a:txBody>
                  <a:tcPr anchor="ctr" horzOverflow="overflow">
                    <a:lnL>
                      <a:noFill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01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2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FAMILIA PROFESIONAL:</a:t>
                      </a: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SERVICIOS SOCIOCULTURALES Y A LA COMUNIDAD      (SSC)</a:t>
                      </a:r>
                      <a:endParaRPr kumimoji="0" lang="es-ES" alt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NIVEL:</a:t>
                      </a: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2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CUALIFICACIÓN: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SSC444_3. ATENCIÓN AL ALUMNADO CON NECESIDADES EDUCATIVAS ESPECIALES (ACNEE) EN CENTROS EDUCATIVOS.</a:t>
                      </a:r>
                      <a:endParaRPr kumimoji="0" lang="es-ES" altLang="es-E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910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cs typeface="Arial" charset="0"/>
                        </a:rPr>
                        <a:t>UNIDADES DE COMPETENCIA: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2630">
                <a:tc gridSpan="4">
                  <a:txBody>
                    <a:bodyPr/>
                    <a:lstStyle>
                      <a:lvl1pPr marL="1257300" indent="-1257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143668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6160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795463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197485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4320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8892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346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036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1257300" indent="-1257300" algn="l" defTabSz="914400" rtl="0" eaLnBrk="0" latinLnBrk="0" hangingPunct="0"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UC1427_3            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Ejecutar, en colaboración con el tutor/a y/o con el equipo interdisciplinar del centro educativo, los programas educativos del alumnado con necesidades educativas especiales (ACNEE) en su aula de referencia.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UC1428_3</a:t>
                      </a: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los programas de autonomía e higiene personal en el aseo del alumnado con necesidades educativas especiales (ACNEE), participando con el equipo interdisciplinar del centro educativo.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UC1426_3</a:t>
                      </a: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Acompañar al alumnado con necesidades educativas especiales (ACNEE) en los desplazamientos internos en el centro educativo.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UC1430_3</a:t>
                      </a: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Atender al alumnado con necesidades educativas especiales (ACNEE) en el comedor escolar, participando con el equipo interdisciplinar del centro educativo en la implementación de los programas de hábitos de alimentación.</a:t>
                      </a:r>
                    </a:p>
                    <a:p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UC1429_3</a:t>
                      </a: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Atender y vigilar en la actividad de recreo al alumnado con necesidades educativas especiales (ACNEE), participando junto a el/la tutor/a en el desarrollo tanto de los programas de autonomía social como en los programas de actividades lúdicas.</a:t>
                      </a:r>
                    </a:p>
                    <a:p>
                      <a:endParaRPr kumimoji="0" lang="es-ES" sz="14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Ex BT" panose="020B0605020202020204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548679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lecha derecha"/>
          <p:cNvSpPr>
            <a:spLocks noChangeArrowheads="1"/>
          </p:cNvSpPr>
          <p:nvPr/>
        </p:nvSpPr>
        <p:spPr bwMode="auto">
          <a:xfrm>
            <a:off x="2307528" y="3323307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6467028" y="31003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>
            <a:off x="6467028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>
            <a:off x="8348215" y="33893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aphicFrame>
        <p:nvGraphicFramePr>
          <p:cNvPr id="160794" name="Group 26"/>
          <p:cNvGraphicFramePr>
            <a:graphicFrameLocks noGrp="1"/>
          </p:cNvGraphicFramePr>
          <p:nvPr>
            <p:extLst/>
          </p:nvPr>
        </p:nvGraphicFramePr>
        <p:xfrm>
          <a:off x="2667891" y="1412752"/>
          <a:ext cx="7620769" cy="4665279"/>
        </p:xfrm>
        <a:graphic>
          <a:graphicData uri="http://schemas.openxmlformats.org/drawingml/2006/table">
            <a:tbl>
              <a:tblPr/>
              <a:tblGrid>
                <a:gridCol w="2093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7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00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s-ES" alt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01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 2019-07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ATENCIÓN AL ALUMNADO ACNEE</a:t>
                      </a:r>
                    </a:p>
                  </a:txBody>
                  <a:tcPr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04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Estas unidades de competencia están incluidas en: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25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05799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Í</a:t>
                      </a:r>
                      <a:r>
                        <a:rPr kumimoji="0" lang="es-ES" alt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TULO: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TÉCNICO SUPERIOR EN INTEGRACIÓN SOCIAL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(RD 1074/2012</a:t>
                      </a:r>
                      <a:r>
                        <a:rPr kumimoji="0" lang="es-ES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, de 13 de julio</a:t>
                      </a:r>
                      <a:r>
                        <a:rPr kumimoji="0" lang="es-ES_tradnl" alt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wis721 Ex BT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CERTIFICADO DE PROFESIONALIDAD: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SSCE0112 ATENCIÓN AL ALUMNADO CON NECESIDADES EDUCATIVAS ESPECIALES (ACNEE) EN CENTROS EDUCATIVOS.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s-ES_tradnl" altLang="es-E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wis721 Ex BT" pitchFamily="34" charset="0"/>
                          <a:ea typeface="Times New Roman" pitchFamily="18" charset="0"/>
                          <a:cs typeface="Arial" charset="0"/>
                        </a:rPr>
                        <a:t>RD 625/2013, de 2 de agosto)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51" y="836712"/>
            <a:ext cx="1008112" cy="1008112"/>
          </a:xfrm>
          <a:prstGeom prst="rect">
            <a:avLst/>
          </a:prstGeom>
        </p:spPr>
      </p:pic>
      <p:sp>
        <p:nvSpPr>
          <p:cNvPr id="11" name="7 Flecha derecha"/>
          <p:cNvSpPr>
            <a:spLocks noChangeArrowheads="1"/>
          </p:cNvSpPr>
          <p:nvPr/>
        </p:nvSpPr>
        <p:spPr bwMode="auto">
          <a:xfrm>
            <a:off x="2307528" y="4700669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6"/>
          <p:cNvSpPr>
            <a:spLocks noChangeArrowheads="1"/>
          </p:cNvSpPr>
          <p:nvPr/>
        </p:nvSpPr>
        <p:spPr bwMode="auto">
          <a:xfrm>
            <a:off x="2279650" y="1815415"/>
            <a:ext cx="828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/>
            <a:r>
              <a:rPr lang="es-ES" altLang="es-ES" sz="16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Tradicionalmente</a:t>
            </a:r>
            <a:r>
              <a:rPr lang="es-ES" altLang="es-ES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 competencia sólo podía ser acreditada cuando su adquisición se produce a través de un sistema formal, dentro del </a:t>
            </a:r>
            <a:r>
              <a:rPr lang="es-ES" altLang="es-ES" sz="1600" b="1" u="sng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ámbito educativo</a:t>
            </a:r>
            <a:r>
              <a:rPr lang="es-ES" altLang="es-ES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/>
            <a:endParaRPr lang="es-ES" altLang="es-ES" sz="16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s-ES" altLang="es-ES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Desde hace unos años se tiene conciencia de que la competencia no sólo se adquiere en entornos formales, sino que se produce también a través de </a:t>
            </a:r>
            <a:r>
              <a:rPr lang="es-ES" altLang="es-ES" sz="1600" b="1" u="sng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actividades formativas no regladas</a:t>
            </a:r>
            <a:r>
              <a:rPr lang="es-ES" altLang="es-ES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altLang="es-ES" sz="1600" b="1" u="sng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mediante la práctica profesional</a:t>
            </a:r>
            <a:r>
              <a:rPr lang="es-ES" altLang="es-ES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 a través de actividades de la vida cotidiana.</a:t>
            </a:r>
          </a:p>
        </p:txBody>
      </p:sp>
      <p:grpSp>
        <p:nvGrpSpPr>
          <p:cNvPr id="9218" name="Grupo 1"/>
          <p:cNvGrpSpPr>
            <a:grpSpLocks/>
          </p:cNvGrpSpPr>
          <p:nvPr/>
        </p:nvGrpSpPr>
        <p:grpSpPr bwMode="auto">
          <a:xfrm>
            <a:off x="3071814" y="4027488"/>
            <a:ext cx="6048375" cy="1922462"/>
            <a:chOff x="1331640" y="4026818"/>
            <a:chExt cx="6048375" cy="1922462"/>
          </a:xfrm>
        </p:grpSpPr>
        <p:pic>
          <p:nvPicPr>
            <p:cNvPr id="92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026818"/>
              <a:ext cx="2881312" cy="192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3" descr="Personajes de dibujos animados Profesiones Foto de archivo - 272554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2" y="4077617"/>
              <a:ext cx="1871663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AutoShape 4"/>
            <p:cNvSpPr>
              <a:spLocks noChangeArrowheads="1"/>
            </p:cNvSpPr>
            <p:nvPr/>
          </p:nvSpPr>
          <p:spPr bwMode="auto">
            <a:xfrm>
              <a:off x="4428852" y="4724375"/>
              <a:ext cx="863600" cy="504825"/>
            </a:xfrm>
            <a:prstGeom prst="leftRightArrow">
              <a:avLst>
                <a:gd name="adj1" fmla="val 50000"/>
                <a:gd name="adj2" fmla="val 3421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3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Line 2"/>
          <p:cNvSpPr>
            <a:spLocks noChangeShapeType="1"/>
          </p:cNvSpPr>
          <p:nvPr/>
        </p:nvSpPr>
        <p:spPr bwMode="auto">
          <a:xfrm>
            <a:off x="6276414" y="2144522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6276414" y="2433447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9748" name="Line 4"/>
          <p:cNvSpPr>
            <a:spLocks noChangeShapeType="1"/>
          </p:cNvSpPr>
          <p:nvPr/>
        </p:nvSpPr>
        <p:spPr bwMode="auto">
          <a:xfrm>
            <a:off x="8157601" y="2433447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3007892" y="3609793"/>
            <a:ext cx="5213387" cy="3135392"/>
          </a:xfrm>
          <a:prstGeom prst="round2DiagRect">
            <a:avLst>
              <a:gd name="adj1" fmla="val 30985"/>
              <a:gd name="adj2" fmla="val 0"/>
            </a:avLst>
          </a:prstGeom>
          <a:noFill/>
          <a:ln w="28575">
            <a:solidFill>
              <a:srgbClr val="92060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 smtClean="0">
                <a:solidFill>
                  <a:schemeClr val="tx2"/>
                </a:solidFill>
                <a:latin typeface="+mn-lt"/>
              </a:rPr>
              <a:t>ENA 2019-05</a:t>
            </a: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 smtClean="0">
                <a:solidFill>
                  <a:schemeClr val="tx2"/>
                </a:solidFill>
                <a:latin typeface="+mn-lt"/>
              </a:rPr>
              <a:t>	INSCRITOS: 32</a:t>
            </a:r>
            <a:endParaRPr lang="es-ES" altLang="es-ES" sz="1200" b="1" dirty="0">
              <a:solidFill>
                <a:schemeClr val="tx2"/>
              </a:solidFill>
              <a:latin typeface="+mn-lt"/>
            </a:endParaRP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 smtClean="0">
                <a:solidFill>
                  <a:schemeClr val="tx2"/>
                </a:solidFill>
                <a:latin typeface="+mn-lt"/>
              </a:rPr>
              <a:t>	ADMITIDOS: 27</a:t>
            </a: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 smtClean="0">
                <a:solidFill>
                  <a:schemeClr val="tx2"/>
                </a:solidFill>
                <a:latin typeface="+mn-lt"/>
              </a:rPr>
              <a:t>SSC 2019-09</a:t>
            </a: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 smtClean="0">
                <a:solidFill>
                  <a:schemeClr val="tx2"/>
                </a:solidFill>
              </a:rPr>
              <a:t>	</a:t>
            </a:r>
            <a:r>
              <a:rPr lang="es-ES" altLang="es-ES" sz="1200" b="1" dirty="0">
                <a:solidFill>
                  <a:schemeClr val="tx2"/>
                </a:solidFill>
              </a:rPr>
              <a:t> </a:t>
            </a:r>
            <a:r>
              <a:rPr lang="es-ES" altLang="es-ES" sz="1200" b="1" dirty="0">
                <a:solidFill>
                  <a:schemeClr val="tx2"/>
                </a:solidFill>
                <a:latin typeface="+mn-lt"/>
              </a:rPr>
              <a:t>INSCRITOS: </a:t>
            </a:r>
            <a:r>
              <a:rPr lang="es-ES" altLang="es-ES" sz="1200" b="1" dirty="0" smtClean="0">
                <a:solidFill>
                  <a:schemeClr val="tx2"/>
                </a:solidFill>
                <a:latin typeface="+mn-lt"/>
              </a:rPr>
              <a:t>97</a:t>
            </a:r>
            <a:endParaRPr lang="es-ES" altLang="es-ES" sz="1200" b="1" dirty="0">
              <a:solidFill>
                <a:schemeClr val="tx2"/>
              </a:solidFill>
              <a:latin typeface="+mn-lt"/>
            </a:endParaRP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>
                <a:solidFill>
                  <a:schemeClr val="tx2"/>
                </a:solidFill>
                <a:latin typeface="+mn-lt"/>
              </a:rPr>
              <a:t>	</a:t>
            </a:r>
            <a:r>
              <a:rPr lang="es-ES" altLang="es-ES" sz="1200" b="1" dirty="0">
                <a:solidFill>
                  <a:schemeClr val="tx2"/>
                </a:solidFill>
              </a:rPr>
              <a:t> ADMITIDOS: </a:t>
            </a:r>
            <a:r>
              <a:rPr lang="es-ES" altLang="es-ES" sz="1200" b="1" dirty="0" smtClean="0">
                <a:solidFill>
                  <a:schemeClr val="tx2"/>
                </a:solidFill>
              </a:rPr>
              <a:t>79 (ampliada la oferta a 80)</a:t>
            </a:r>
            <a:r>
              <a:rPr lang="es-ES" altLang="es-ES" sz="1200" b="1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>
                <a:solidFill>
                  <a:schemeClr val="tx2"/>
                </a:solidFill>
              </a:rPr>
              <a:t>SSC 2019-07</a:t>
            </a: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>
                <a:solidFill>
                  <a:schemeClr val="tx2"/>
                </a:solidFill>
              </a:rPr>
              <a:t>	 INSCRITOS: 106</a:t>
            </a:r>
          </a:p>
          <a:p>
            <a:pPr marL="0" indent="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1200" b="1" dirty="0">
                <a:solidFill>
                  <a:schemeClr val="tx2"/>
                </a:solidFill>
              </a:rPr>
              <a:t>	 ADMITIDOS: 71 </a:t>
            </a:r>
          </a:p>
        </p:txBody>
      </p:sp>
      <p:sp>
        <p:nvSpPr>
          <p:cNvPr id="13" name="5 Rectángulo"/>
          <p:cNvSpPr>
            <a:spLocks noChangeArrowheads="1"/>
          </p:cNvSpPr>
          <p:nvPr/>
        </p:nvSpPr>
        <p:spPr bwMode="auto">
          <a:xfrm>
            <a:off x="2220193" y="67099"/>
            <a:ext cx="7560840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400" b="1" dirty="0" smtClean="0">
                <a:solidFill>
                  <a:schemeClr val="tx2"/>
                </a:solidFill>
                <a:latin typeface="+mj-lt"/>
              </a:rPr>
              <a:t>PLAZAS CONVOCADAS:</a:t>
            </a:r>
            <a:endParaRPr lang="es-ES" altLang="es-E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5 Flecha derecha"/>
          <p:cNvSpPr>
            <a:spLocks noChangeArrowheads="1"/>
          </p:cNvSpPr>
          <p:nvPr/>
        </p:nvSpPr>
        <p:spPr bwMode="auto">
          <a:xfrm rot="5400000">
            <a:off x="5324391" y="3118259"/>
            <a:ext cx="438517" cy="3787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060B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14" y="639286"/>
            <a:ext cx="6691357" cy="236099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19527" y="1301818"/>
            <a:ext cx="7227044" cy="36699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2119527" y="2647142"/>
            <a:ext cx="7227044" cy="37823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2119527" y="1961023"/>
            <a:ext cx="7227044" cy="36699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67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769151" y="1052736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solidFill>
                  <a:schemeClr val="tx2"/>
                </a:solidFill>
                <a:latin typeface="+mj-lt"/>
              </a:rPr>
              <a:t>CALENDARIO</a:t>
            </a:r>
          </a:p>
        </p:txBody>
      </p:sp>
      <p:sp>
        <p:nvSpPr>
          <p:cNvPr id="8" name="6 Flecha derecha"/>
          <p:cNvSpPr>
            <a:spLocks noChangeArrowheads="1"/>
          </p:cNvSpPr>
          <p:nvPr/>
        </p:nvSpPr>
        <p:spPr bwMode="auto">
          <a:xfrm>
            <a:off x="2949332" y="5317330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01" y="1648271"/>
            <a:ext cx="6768192" cy="43204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57697" y="4672607"/>
            <a:ext cx="6840200" cy="135886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7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9464" y="4243764"/>
            <a:ext cx="10502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s-ES" altLang="es-ES" sz="6600" b="1" dirty="0" smtClean="0">
                <a:solidFill>
                  <a:srgbClr val="FFFFFF"/>
                </a:solidFill>
                <a:latin typeface="Swis721 Ex BT" pitchFamily="34" charset="0"/>
              </a:rPr>
              <a:t>El procedimiento</a:t>
            </a:r>
            <a:endParaRPr lang="es-ES" altLang="es-ES" sz="6600" b="1" dirty="0">
              <a:solidFill>
                <a:srgbClr val="FFFFFF"/>
              </a:solidFill>
              <a:latin typeface="Swis721 Ex BT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4137" y="4262741"/>
            <a:ext cx="15327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s-ES" altLang="es-ES" sz="6600" b="1" dirty="0">
                <a:solidFill>
                  <a:srgbClr val="FFFFFF"/>
                </a:solidFill>
                <a:latin typeface="Swis721 Ex B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89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04" y="1058652"/>
            <a:ext cx="4911854" cy="56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54833" y="1184240"/>
            <a:ext cx="4489823" cy="5063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s-E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ASESORAMIENTO</a:t>
            </a:r>
            <a:r>
              <a:rPr lang="es-E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se realiza a través de sesiones individuales o colectivas y ayuda al candidato a recoger evidencias que le permitan demostrar su competencia y preparar la fase de evaluación.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EVALUACIÓN</a:t>
            </a:r>
            <a:r>
              <a:rPr lang="es-E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de la competencia profesional del candidato se realiza mediante el análisis de las evidencias aportadas por este, una entrevista personal y si fuera preciso, la realización de pruebas de competencia.</a:t>
            </a:r>
          </a:p>
          <a:p>
            <a:pPr marL="171450" indent="-1714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1600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 Agencia 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ACREDITA</a:t>
            </a:r>
            <a:r>
              <a:rPr lang="es-ES" sz="1600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REGISTRA</a:t>
            </a:r>
            <a:r>
              <a:rPr lang="es-ES" sz="1600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las unidades de competencia que han sido reconocidas en la fase de evaluación.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614283" y="362604"/>
            <a:ext cx="7052823" cy="9736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s-ES_tradnl" sz="2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FASES DEL PEAC:</a:t>
            </a:r>
            <a:endParaRPr lang="es-ES_tradnl" sz="2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1"/>
          <p:cNvGraphicFramePr/>
          <p:nvPr>
            <p:extLst/>
          </p:nvPr>
        </p:nvGraphicFramePr>
        <p:xfrm>
          <a:off x="301450" y="271305"/>
          <a:ext cx="11890549" cy="659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2806093" y="512073"/>
            <a:ext cx="7052823" cy="9736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s-ES_tradnl" sz="2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¿YO QUÉ TENGO QUE HACER?:</a:t>
            </a:r>
            <a:endParaRPr lang="es-ES_tradnl" sz="2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4"/>
          <p:cNvSpPr>
            <a:spLocks noChangeArrowheads="1"/>
          </p:cNvSpPr>
          <p:nvPr/>
        </p:nvSpPr>
        <p:spPr bwMode="auto">
          <a:xfrm rot="5400000">
            <a:off x="1666876" y="3500438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s-ES" altLang="es-ES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4" y="1555750"/>
            <a:ext cx="43195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98901" y="1843089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32772" name="Group 5"/>
          <p:cNvGrpSpPr>
            <a:grpSpLocks noChangeAspect="1"/>
          </p:cNvGrpSpPr>
          <p:nvPr/>
        </p:nvGrpSpPr>
        <p:grpSpPr bwMode="auto">
          <a:xfrm>
            <a:off x="2468563" y="4867275"/>
            <a:ext cx="1085850" cy="1225550"/>
            <a:chOff x="4286" y="1734"/>
            <a:chExt cx="1141" cy="1288"/>
          </a:xfrm>
        </p:grpSpPr>
        <p:pic>
          <p:nvPicPr>
            <p:cNvPr id="32791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9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93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3898901" y="2779714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3898901" y="3716339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3898901" y="4651376"/>
            <a:ext cx="4824413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32776" name="Group 12"/>
          <p:cNvGrpSpPr>
            <a:grpSpLocks/>
          </p:cNvGrpSpPr>
          <p:nvPr/>
        </p:nvGrpSpPr>
        <p:grpSpPr bwMode="auto">
          <a:xfrm>
            <a:off x="9083676" y="1700214"/>
            <a:ext cx="1058863" cy="1057275"/>
            <a:chOff x="4740" y="1661"/>
            <a:chExt cx="667" cy="666"/>
          </a:xfrm>
        </p:grpSpPr>
        <p:sp>
          <p:nvSpPr>
            <p:cNvPr id="32789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90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pic>
        <p:nvPicPr>
          <p:cNvPr id="3277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6" y="2466975"/>
            <a:ext cx="10255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8" name="Group 16"/>
          <p:cNvGrpSpPr>
            <a:grpSpLocks/>
          </p:cNvGrpSpPr>
          <p:nvPr/>
        </p:nvGrpSpPr>
        <p:grpSpPr bwMode="auto">
          <a:xfrm>
            <a:off x="9193213" y="3716338"/>
            <a:ext cx="1223962" cy="1079500"/>
            <a:chOff x="4649" y="2296"/>
            <a:chExt cx="771" cy="680"/>
          </a:xfrm>
        </p:grpSpPr>
        <p:sp>
          <p:nvSpPr>
            <p:cNvPr id="32779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0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  <a:gd name="T6" fmla="*/ 0 60000 65536"/>
                <a:gd name="T7" fmla="*/ 0 60000 65536"/>
                <a:gd name="T8" fmla="*/ 0 60000 65536"/>
                <a:gd name="T9" fmla="*/ 0 w 179"/>
                <a:gd name="T10" fmla="*/ 0 h 146"/>
                <a:gd name="T11" fmla="*/ 179 w 179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1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2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3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  <a:gd name="T6" fmla="*/ 0 60000 65536"/>
                <a:gd name="T7" fmla="*/ 0 60000 65536"/>
                <a:gd name="T8" fmla="*/ 0 60000 65536"/>
                <a:gd name="T9" fmla="*/ 0 w 179"/>
                <a:gd name="T10" fmla="*/ 0 h 146"/>
                <a:gd name="T11" fmla="*/ 179 w 179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4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  <a:gd name="T6" fmla="*/ 0 60000 65536"/>
                <a:gd name="T7" fmla="*/ 0 60000 65536"/>
                <a:gd name="T8" fmla="*/ 0 60000 65536"/>
                <a:gd name="T9" fmla="*/ 0 w 179"/>
                <a:gd name="T10" fmla="*/ 0 h 146"/>
                <a:gd name="T11" fmla="*/ 179 w 179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5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ES"/>
            </a:p>
          </p:txBody>
        </p:sp>
        <p:sp>
          <p:nvSpPr>
            <p:cNvPr id="32786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7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2788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345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39616" y="1052736"/>
            <a:ext cx="6984776" cy="4824536"/>
            <a:chOff x="1691680" y="1433821"/>
            <a:chExt cx="7200800" cy="4968552"/>
          </a:xfrm>
        </p:grpSpPr>
        <p:sp>
          <p:nvSpPr>
            <p:cNvPr id="48164" name="AutoShape 33"/>
            <p:cNvSpPr>
              <a:spLocks noChangeArrowheads="1"/>
            </p:cNvSpPr>
            <p:nvPr/>
          </p:nvSpPr>
          <p:spPr bwMode="auto">
            <a:xfrm>
              <a:off x="1848492" y="3383762"/>
              <a:ext cx="1092771" cy="377856"/>
            </a:xfrm>
            <a:prstGeom prst="flowChartProcess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1200" dirty="0">
                  <a:latin typeface="Swis721 Ex BT" panose="020B0605020202020204" pitchFamily="34" charset="0"/>
                </a:rPr>
                <a:t>Asesores</a:t>
              </a:r>
              <a:endParaRPr lang="es-ES" altLang="es-ES" dirty="0">
                <a:latin typeface="Swis721 Ex BT" panose="020B0605020202020204" pitchFamily="34" charset="0"/>
              </a:endParaRPr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691680" y="2169317"/>
              <a:ext cx="7200800" cy="3779963"/>
              <a:chOff x="1691680" y="1844705"/>
              <a:chExt cx="7200800" cy="3779963"/>
            </a:xfrm>
          </p:grpSpPr>
          <p:sp>
            <p:nvSpPr>
              <p:cNvPr id="48135" name="AutoShape 4"/>
              <p:cNvSpPr>
                <a:spLocks noChangeArrowheads="1"/>
              </p:cNvSpPr>
              <p:nvPr/>
            </p:nvSpPr>
            <p:spPr bwMode="auto">
              <a:xfrm>
                <a:off x="3624247" y="2095210"/>
                <a:ext cx="2185541" cy="503808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/>
                <a:r>
                  <a:rPr lang="es-ES" altLang="es-ES" sz="1400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Sesión en grupo</a:t>
                </a:r>
              </a:p>
            </p:txBody>
          </p:sp>
          <p:sp>
            <p:nvSpPr>
              <p:cNvPr id="48136" name="AutoShape 5"/>
              <p:cNvSpPr>
                <a:spLocks noChangeArrowheads="1"/>
              </p:cNvSpPr>
              <p:nvPr/>
            </p:nvSpPr>
            <p:spPr bwMode="auto">
              <a:xfrm>
                <a:off x="3624247" y="2851622"/>
                <a:ext cx="2185541" cy="757112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altLang="es-ES" sz="1400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Sesiones individuales</a:t>
                </a:r>
              </a:p>
            </p:txBody>
          </p:sp>
          <p:sp>
            <p:nvSpPr>
              <p:cNvPr id="48137" name="AutoShape 6"/>
              <p:cNvSpPr>
                <a:spLocks noChangeArrowheads="1"/>
              </p:cNvSpPr>
              <p:nvPr/>
            </p:nvSpPr>
            <p:spPr bwMode="auto">
              <a:xfrm>
                <a:off x="3624247" y="4112543"/>
                <a:ext cx="2185541" cy="503808"/>
              </a:xfrm>
              <a:prstGeom prst="flowChartProcess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altLang="es-ES" sz="1400" b="1" dirty="0">
                    <a:solidFill>
                      <a:srgbClr val="003366"/>
                    </a:solidFill>
                    <a:latin typeface="Swis721 Ex BT" panose="020B0605020202020204" pitchFamily="34" charset="0"/>
                  </a:rPr>
                  <a:t>Informe Asesoramiento</a:t>
                </a:r>
                <a:endParaRPr lang="es-ES" altLang="es-ES" sz="1400" dirty="0">
                  <a:latin typeface="Swis721 Ex BT" panose="020B0605020202020204" pitchFamily="34" charset="0"/>
                </a:endParaRPr>
              </a:p>
            </p:txBody>
          </p:sp>
          <p:sp>
            <p:nvSpPr>
              <p:cNvPr id="48138" name="AutoShape 7"/>
              <p:cNvSpPr>
                <a:spLocks noChangeArrowheads="1"/>
              </p:cNvSpPr>
              <p:nvPr/>
            </p:nvSpPr>
            <p:spPr bwMode="auto">
              <a:xfrm>
                <a:off x="1691680" y="2095210"/>
                <a:ext cx="1249585" cy="379256"/>
              </a:xfrm>
              <a:prstGeom prst="flowChartProcess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latin typeface="Swis721 Ex BT" panose="020B0605020202020204" pitchFamily="34" charset="0"/>
                  </a:rPr>
                  <a:t>Asesores</a:t>
                </a:r>
                <a:endParaRPr lang="es-ES" altLang="es-ES" dirty="0">
                  <a:latin typeface="Swis721 Ex BT" panose="020B0605020202020204" pitchFamily="34" charset="0"/>
                </a:endParaRPr>
              </a:p>
            </p:txBody>
          </p:sp>
          <p:sp>
            <p:nvSpPr>
              <p:cNvPr id="48139" name="AutoShape 8"/>
              <p:cNvSpPr>
                <a:spLocks noChangeArrowheads="1"/>
              </p:cNvSpPr>
              <p:nvPr/>
            </p:nvSpPr>
            <p:spPr bwMode="auto">
              <a:xfrm>
                <a:off x="6629367" y="2132856"/>
                <a:ext cx="1365963" cy="379256"/>
              </a:xfrm>
              <a:prstGeom prst="flowChartProcess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latin typeface="Swis721 Ex BT" panose="020B0605020202020204" pitchFamily="34" charset="0"/>
                  </a:rPr>
                  <a:t>Candidatos</a:t>
                </a:r>
                <a:endParaRPr lang="es-ES" altLang="es-ES" dirty="0">
                  <a:latin typeface="Swis721 Ex BT" panose="020B0605020202020204" pitchFamily="34" charset="0"/>
                </a:endParaRPr>
              </a:p>
            </p:txBody>
          </p:sp>
          <p:sp>
            <p:nvSpPr>
              <p:cNvPr id="48141" name="Line 10"/>
              <p:cNvSpPr>
                <a:spLocks noChangeShapeType="1"/>
              </p:cNvSpPr>
              <p:nvPr/>
            </p:nvSpPr>
            <p:spPr bwMode="auto">
              <a:xfrm>
                <a:off x="4034036" y="2601118"/>
                <a:ext cx="0" cy="25190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42" name="Line 11"/>
              <p:cNvSpPr>
                <a:spLocks noChangeShapeType="1"/>
              </p:cNvSpPr>
              <p:nvPr/>
            </p:nvSpPr>
            <p:spPr bwMode="auto">
              <a:xfrm>
                <a:off x="4307229" y="2600418"/>
                <a:ext cx="0" cy="25190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43" name="Line 12"/>
              <p:cNvSpPr>
                <a:spLocks noChangeShapeType="1"/>
              </p:cNvSpPr>
              <p:nvPr/>
            </p:nvSpPr>
            <p:spPr bwMode="auto">
              <a:xfrm>
                <a:off x="4580422" y="2600418"/>
                <a:ext cx="0" cy="25190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44" name="Line 13"/>
              <p:cNvSpPr>
                <a:spLocks noChangeShapeType="1"/>
              </p:cNvSpPr>
              <p:nvPr/>
            </p:nvSpPr>
            <p:spPr bwMode="auto">
              <a:xfrm>
                <a:off x="4853614" y="2600418"/>
                <a:ext cx="0" cy="25190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45" name="Line 14"/>
              <p:cNvSpPr>
                <a:spLocks noChangeShapeType="1"/>
              </p:cNvSpPr>
              <p:nvPr/>
            </p:nvSpPr>
            <p:spPr bwMode="auto">
              <a:xfrm>
                <a:off x="5126807" y="2600418"/>
                <a:ext cx="0" cy="25190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46" name="Line 15"/>
              <p:cNvSpPr>
                <a:spLocks noChangeShapeType="1"/>
              </p:cNvSpPr>
              <p:nvPr/>
            </p:nvSpPr>
            <p:spPr bwMode="auto">
              <a:xfrm>
                <a:off x="5400000" y="2600418"/>
                <a:ext cx="0" cy="251904"/>
              </a:xfrm>
              <a:prstGeom prst="line">
                <a:avLst/>
              </a:prstGeom>
              <a:noFill/>
              <a:ln w="9525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8149" name="AutoShape 18"/>
              <p:cNvSpPr>
                <a:spLocks noChangeArrowheads="1"/>
              </p:cNvSpPr>
              <p:nvPr/>
            </p:nvSpPr>
            <p:spPr bwMode="auto">
              <a:xfrm>
                <a:off x="6629367" y="3051843"/>
                <a:ext cx="1365963" cy="377157"/>
              </a:xfrm>
              <a:prstGeom prst="flowChartProcess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altLang="es-ES" sz="1200" dirty="0">
                    <a:latin typeface="Swis721 Ex BT" panose="020B0605020202020204" pitchFamily="34" charset="0"/>
                  </a:rPr>
                  <a:t>Candidatos</a:t>
                </a:r>
                <a:endParaRPr lang="es-ES" altLang="es-ES" dirty="0">
                  <a:latin typeface="Swis721 Ex BT" panose="020B0605020202020204" pitchFamily="34" charset="0"/>
                </a:endParaRPr>
              </a:p>
            </p:txBody>
          </p:sp>
          <p:sp>
            <p:nvSpPr>
              <p:cNvPr id="48150" name="AutoShape 19"/>
              <p:cNvSpPr>
                <a:spLocks noChangeArrowheads="1"/>
              </p:cNvSpPr>
              <p:nvPr/>
            </p:nvSpPr>
            <p:spPr bwMode="auto">
              <a:xfrm>
                <a:off x="2962523" y="5120860"/>
                <a:ext cx="2185541" cy="503808"/>
              </a:xfrm>
              <a:prstGeom prst="flowChartProcess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s-ES" altLang="es-ES" sz="1400" b="1" dirty="0">
                    <a:solidFill>
                      <a:srgbClr val="003366"/>
                    </a:solidFill>
                    <a:latin typeface="Swis721 Ex BT" panose="020B0605020202020204" pitchFamily="34" charset="0"/>
                  </a:rPr>
                  <a:t>Orientación</a:t>
                </a:r>
                <a:endParaRPr lang="es-ES" altLang="es-ES" sz="1400" dirty="0">
                  <a:latin typeface="Swis721 Ex BT" panose="020B0605020202020204" pitchFamily="34" charset="0"/>
                </a:endParaRPr>
              </a:p>
            </p:txBody>
          </p:sp>
          <p:sp>
            <p:nvSpPr>
              <p:cNvPr id="48152" name="AutoShape 21"/>
              <p:cNvSpPr>
                <a:spLocks noChangeArrowheads="1"/>
              </p:cNvSpPr>
              <p:nvPr/>
            </p:nvSpPr>
            <p:spPr bwMode="auto">
              <a:xfrm>
                <a:off x="4580422" y="1844705"/>
                <a:ext cx="136596" cy="251904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  <p:sp>
            <p:nvSpPr>
              <p:cNvPr id="48153" name="AutoShape 22"/>
              <p:cNvSpPr>
                <a:spLocks noChangeArrowheads="1"/>
              </p:cNvSpPr>
              <p:nvPr/>
            </p:nvSpPr>
            <p:spPr bwMode="auto">
              <a:xfrm>
                <a:off x="2941265" y="2222561"/>
                <a:ext cx="682982" cy="194526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  <p:sp>
            <p:nvSpPr>
              <p:cNvPr id="48154" name="AutoShape 23"/>
              <p:cNvSpPr>
                <a:spLocks noChangeArrowheads="1"/>
              </p:cNvSpPr>
              <p:nvPr/>
            </p:nvSpPr>
            <p:spPr bwMode="auto">
              <a:xfrm>
                <a:off x="5809789" y="2222562"/>
                <a:ext cx="819578" cy="251904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  <p:sp>
            <p:nvSpPr>
              <p:cNvPr id="48155" name="AutoShape 24"/>
              <p:cNvSpPr>
                <a:spLocks noChangeArrowheads="1"/>
              </p:cNvSpPr>
              <p:nvPr/>
            </p:nvSpPr>
            <p:spPr bwMode="auto">
              <a:xfrm>
                <a:off x="5809789" y="3104926"/>
                <a:ext cx="819578" cy="251904"/>
              </a:xfrm>
              <a:prstGeom prst="leftArrow">
                <a:avLst>
                  <a:gd name="adj1" fmla="val 50000"/>
                  <a:gd name="adj2" fmla="val 7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  <p:sp>
            <p:nvSpPr>
              <p:cNvPr id="48159" name="AutoShape 28"/>
              <p:cNvSpPr>
                <a:spLocks noChangeArrowheads="1"/>
              </p:cNvSpPr>
              <p:nvPr/>
            </p:nvSpPr>
            <p:spPr bwMode="auto">
              <a:xfrm>
                <a:off x="4580422" y="3608735"/>
                <a:ext cx="273193" cy="503808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  <p:sp>
            <p:nvSpPr>
              <p:cNvPr id="48160" name="AutoShape 29"/>
              <p:cNvSpPr>
                <a:spLocks noChangeArrowheads="1"/>
              </p:cNvSpPr>
              <p:nvPr/>
            </p:nvSpPr>
            <p:spPr bwMode="auto">
              <a:xfrm>
                <a:off x="3897440" y="4617051"/>
                <a:ext cx="273193" cy="503808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  <p:sp>
            <p:nvSpPr>
              <p:cNvPr id="48161" name="AutoShape 30"/>
              <p:cNvSpPr>
                <a:spLocks noChangeArrowheads="1"/>
              </p:cNvSpPr>
              <p:nvPr/>
            </p:nvSpPr>
            <p:spPr bwMode="auto">
              <a:xfrm>
                <a:off x="6629367" y="4148757"/>
                <a:ext cx="2263113" cy="503808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altLang="es-ES" sz="1200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1. Inscripción Evaluación</a:t>
                </a:r>
              </a:p>
              <a:p>
                <a:pPr eaLnBrk="1" hangingPunct="1"/>
                <a:r>
                  <a:rPr lang="es-ES" altLang="es-ES" sz="1200" dirty="0">
                    <a:solidFill>
                      <a:schemeClr val="bg1"/>
                    </a:solidFill>
                    <a:latin typeface="Swis721 Ex BT" panose="020B0605020202020204" pitchFamily="34" charset="0"/>
                  </a:rPr>
                  <a:t>2. PAGO DE TASAS</a:t>
                </a:r>
              </a:p>
            </p:txBody>
          </p:sp>
          <p:sp>
            <p:nvSpPr>
              <p:cNvPr id="48162" name="AutoShape 31"/>
              <p:cNvSpPr>
                <a:spLocks noChangeArrowheads="1"/>
              </p:cNvSpPr>
              <p:nvPr/>
            </p:nvSpPr>
            <p:spPr bwMode="auto">
              <a:xfrm>
                <a:off x="7175752" y="4617051"/>
                <a:ext cx="273193" cy="755713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  <p:sp>
            <p:nvSpPr>
              <p:cNvPr id="48163" name="AutoShape 32"/>
              <p:cNvSpPr>
                <a:spLocks noChangeArrowheads="1"/>
              </p:cNvSpPr>
              <p:nvPr/>
            </p:nvSpPr>
            <p:spPr bwMode="auto">
              <a:xfrm>
                <a:off x="5809789" y="4293096"/>
                <a:ext cx="819578" cy="251205"/>
              </a:xfrm>
              <a:prstGeom prst="rightArrow">
                <a:avLst>
                  <a:gd name="adj1" fmla="val 50000"/>
                  <a:gd name="adj2" fmla="val 150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 altLang="es-ES" sz="1600"/>
              </a:p>
            </p:txBody>
          </p:sp>
        </p:grpSp>
        <p:sp>
          <p:nvSpPr>
            <p:cNvPr id="5" name="Documento 4"/>
            <p:cNvSpPr/>
            <p:nvPr/>
          </p:nvSpPr>
          <p:spPr>
            <a:xfrm>
              <a:off x="3603126" y="1433821"/>
              <a:ext cx="2185541" cy="720080"/>
            </a:xfrm>
            <a:prstGeom prst="flowChartDocument">
              <a:avLst/>
            </a:prstGeom>
            <a:solidFill>
              <a:srgbClr val="FF99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anchor="ctr" anchorCtr="1"/>
            <a:lstStyle/>
            <a:p>
              <a:r>
                <a:rPr lang="es-ES" sz="1400" b="1" dirty="0">
                  <a:solidFill>
                    <a:srgbClr val="003366"/>
                  </a:solidFill>
                  <a:latin typeface="Swis721 Ex BT" panose="020B0605020202020204" pitchFamily="34" charset="0"/>
                </a:rPr>
                <a:t>ASESORAMIENTO</a:t>
              </a:r>
            </a:p>
          </p:txBody>
        </p:sp>
        <p:sp>
          <p:nvSpPr>
            <p:cNvPr id="36" name="Documento 35"/>
            <p:cNvSpPr/>
            <p:nvPr/>
          </p:nvSpPr>
          <p:spPr>
            <a:xfrm>
              <a:off x="6300192" y="5682293"/>
              <a:ext cx="2185541" cy="720080"/>
            </a:xfrm>
            <a:prstGeom prst="flowChartDocument">
              <a:avLst/>
            </a:prstGeom>
            <a:solidFill>
              <a:srgbClr val="FF9900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anchor="ctr" anchorCtr="1"/>
            <a:lstStyle/>
            <a:p>
              <a:r>
                <a:rPr lang="es-ES" sz="1400" b="1" dirty="0">
                  <a:solidFill>
                    <a:srgbClr val="003366"/>
                  </a:solidFill>
                  <a:latin typeface="Swis721 Ex BT" panose="020B0605020202020204" pitchFamily="34" charset="0"/>
                </a:rPr>
                <a:t>EVALUACIÓN</a:t>
              </a:r>
            </a:p>
          </p:txBody>
        </p:sp>
        <p:sp>
          <p:nvSpPr>
            <p:cNvPr id="37" name="AutoShape 22"/>
            <p:cNvSpPr>
              <a:spLocks noChangeArrowheads="1"/>
            </p:cNvSpPr>
            <p:nvPr/>
          </p:nvSpPr>
          <p:spPr bwMode="auto">
            <a:xfrm>
              <a:off x="2941264" y="3486916"/>
              <a:ext cx="682982" cy="194526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 altLang="es-ES" sz="1600"/>
            </a:p>
          </p:txBody>
        </p:sp>
      </p:grpSp>
    </p:spTree>
    <p:extLst>
      <p:ext uri="{BB962C8B-B14F-4D97-AF65-F5344CB8AC3E}">
        <p14:creationId xmlns:p14="http://schemas.microsoft.com/office/powerpoint/2010/main" val="37079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5 Rectángulo"/>
          <p:cNvSpPr>
            <a:spLocks noChangeArrowheads="1"/>
          </p:cNvSpPr>
          <p:nvPr/>
        </p:nvSpPr>
        <p:spPr bwMode="auto">
          <a:xfrm>
            <a:off x="2278758" y="2052138"/>
            <a:ext cx="79937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En esta fase un asesor/a 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acompañará y aconsejará 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al candidato para preparar la documentación necesaria.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50194" y="2883362"/>
            <a:ext cx="8066286" cy="23575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_tradnl" altLang="es-ES" sz="1600" b="1" u="sng" dirty="0">
                <a:solidFill>
                  <a:schemeClr val="tx2"/>
                </a:solidFill>
                <a:latin typeface="+mj-lt"/>
              </a:rPr>
              <a:t>AL FINALIZAR LA ETAPA DE ASESORAMIENTO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  <a:latin typeface="+mj-lt"/>
              </a:rPr>
              <a:t>El asesor indica al candidato si, en su opinión, se han reunido suficientes evidencias para poder alcanzar un resultado positivo o no.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  <a:latin typeface="+mj-lt"/>
              </a:rPr>
              <a:t>El </a:t>
            </a:r>
            <a:r>
              <a:rPr lang="es-ES_tradnl" altLang="es-ES" sz="1600" b="1" dirty="0">
                <a:solidFill>
                  <a:schemeClr val="tx2"/>
                </a:solidFill>
                <a:latin typeface="+mj-lt"/>
              </a:rPr>
              <a:t>candidato decide su inscripción en la fase de evaluación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  <a:latin typeface="+mj-lt"/>
              </a:rPr>
              <a:t>En caso afirmativo, la documentación elaborada va al equipo evaluador para continuar el procedimiento.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s-ES_tradnl" altLang="es-ES" sz="1600" dirty="0">
                <a:solidFill>
                  <a:schemeClr val="tx2"/>
                </a:solidFill>
                <a:latin typeface="+mj-lt"/>
              </a:rPr>
              <a:t>Si no hay suficientes evidencias, se indica al candidato cómo puede mejorar en aquellos aspectos en los que no se puede demostrar la competencia</a:t>
            </a:r>
            <a:endParaRPr lang="es-ES" altLang="es-ES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279651" y="1547500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j-lt"/>
              </a:rPr>
              <a:t>ASESORAMIENTO:  </a:t>
            </a:r>
          </a:p>
        </p:txBody>
      </p:sp>
    </p:spTree>
    <p:extLst>
      <p:ext uri="{BB962C8B-B14F-4D97-AF65-F5344CB8AC3E}">
        <p14:creationId xmlns:p14="http://schemas.microsoft.com/office/powerpoint/2010/main" val="358681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5 Rectángulo"/>
          <p:cNvSpPr>
            <a:spLocks noChangeArrowheads="1"/>
          </p:cNvSpPr>
          <p:nvPr/>
        </p:nvSpPr>
        <p:spPr bwMode="auto">
          <a:xfrm>
            <a:off x="2135560" y="1341438"/>
            <a:ext cx="835191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b="1" u="sng" dirty="0">
                <a:solidFill>
                  <a:schemeClr val="tx2"/>
                </a:solidFill>
                <a:latin typeface="+mj-lt"/>
              </a:rPr>
              <a:t>INSCRIPCIÓN EN LA EVALUACIÓN</a:t>
            </a:r>
          </a:p>
          <a:p>
            <a:pPr algn="ctr" eaLnBrk="1" hangingPunct="1"/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Aplicación informática</a:t>
            </a:r>
          </a:p>
          <a:p>
            <a:pPr algn="ctr" eaLnBrk="1" hangingPunct="1"/>
            <a:r>
              <a:rPr lang="es-ES" altLang="es-ES" sz="1600" b="1" dirty="0" smtClean="0">
                <a:solidFill>
                  <a:srgbClr val="FF0000"/>
                </a:solidFill>
                <a:latin typeface="+mj-lt"/>
              </a:rPr>
              <a:t>28 JUNIO 2019: 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fin de la inscripción en la evaluación</a:t>
            </a:r>
          </a:p>
          <a:p>
            <a:pPr algn="ctr" eaLnBrk="1" hangingPunct="1"/>
            <a:endParaRPr lang="es-ES" altLang="es-ES" sz="1600" dirty="0">
              <a:latin typeface="+mj-lt"/>
            </a:endParaRPr>
          </a:p>
          <a:p>
            <a:pPr algn="ctr" eaLnBrk="1" hangingPunct="1"/>
            <a:endParaRPr lang="es-ES" altLang="es-ES" sz="1600" dirty="0">
              <a:latin typeface="+mj-lt"/>
            </a:endParaRPr>
          </a:p>
          <a:p>
            <a:pPr algn="ctr" eaLnBrk="1" hangingPunct="1"/>
            <a:endParaRPr lang="es-ES" altLang="es-ES" sz="1600" dirty="0">
              <a:latin typeface="+mj-lt"/>
            </a:endParaRPr>
          </a:p>
          <a:p>
            <a:pPr algn="ctr" eaLnBrk="1" hangingPunct="1"/>
            <a:r>
              <a:rPr lang="es-ES" altLang="es-ES" sz="1600" b="1" u="sng" dirty="0">
                <a:solidFill>
                  <a:schemeClr val="tx2"/>
                </a:solidFill>
                <a:latin typeface="+mj-lt"/>
              </a:rPr>
              <a:t>PAGO DE TASAS</a:t>
            </a:r>
          </a:p>
          <a:p>
            <a:pPr algn="ctr" eaLnBrk="1" hangingPunct="1"/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16,93 € / Unidad de Competencia (máximo 84,65 €)</a:t>
            </a:r>
          </a:p>
          <a:p>
            <a:pPr algn="ctr" eaLnBrk="1" hangingPunct="1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(enviar justificante del pago al CENTRO GESTOR, y/o entregar al asesor para que lo incluya en el expediente)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5973211" y="2126689"/>
            <a:ext cx="5048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207568" y="5482016"/>
            <a:ext cx="8352928" cy="5847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dirty="0">
                <a:solidFill>
                  <a:schemeClr val="tx2"/>
                </a:solidFill>
                <a:latin typeface="+mj-lt"/>
              </a:rPr>
              <a:t>La comisión de evaluación convocará a los candidatos por carta para la primera entrevista.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07568" y="4436971"/>
            <a:ext cx="83529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b="1" dirty="0" smtClean="0">
                <a:solidFill>
                  <a:srgbClr val="FF0000"/>
                </a:solidFill>
                <a:latin typeface="+mj-lt"/>
              </a:rPr>
              <a:t>3 JULIO 2019:</a:t>
            </a:r>
            <a:r>
              <a:rPr lang="es-ES" altLang="es-ES" b="1" dirty="0" smtClean="0">
                <a:latin typeface="+mj-lt"/>
              </a:rPr>
              <a:t> </a:t>
            </a:r>
            <a:r>
              <a:rPr lang="es-ES" altLang="es-ES" sz="1600" b="1" dirty="0">
                <a:latin typeface="+mj-lt"/>
              </a:rPr>
              <a:t>LISTADO DE INSCRITOS EN EVALUACIÓN</a:t>
            </a:r>
            <a:endParaRPr lang="es-ES" altLang="es-ES" sz="16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endParaRPr lang="es-ES" altLang="es-E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2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AutoShape 2"/>
          <p:cNvSpPr>
            <a:spLocks noChangeArrowheads="1"/>
          </p:cNvSpPr>
          <p:nvPr/>
        </p:nvSpPr>
        <p:spPr bwMode="auto">
          <a:xfrm rot="5400000">
            <a:off x="1919734" y="3141663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60" y="1196975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4151759" y="1484314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210949" name="Group 5"/>
          <p:cNvGrpSpPr>
            <a:grpSpLocks noChangeAspect="1"/>
          </p:cNvGrpSpPr>
          <p:nvPr/>
        </p:nvGrpSpPr>
        <p:grpSpPr bwMode="auto">
          <a:xfrm>
            <a:off x="2351534" y="4149725"/>
            <a:ext cx="1085850" cy="1225550"/>
            <a:chOff x="4286" y="1734"/>
            <a:chExt cx="1141" cy="1288"/>
          </a:xfrm>
        </p:grpSpPr>
        <p:pic>
          <p:nvPicPr>
            <p:cNvPr id="21095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5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95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0953" name="AutoShape 9"/>
          <p:cNvSpPr>
            <a:spLocks noChangeArrowheads="1"/>
          </p:cNvSpPr>
          <p:nvPr/>
        </p:nvSpPr>
        <p:spPr bwMode="auto">
          <a:xfrm>
            <a:off x="4151759" y="2420939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210954" name="AutoShape 10"/>
          <p:cNvSpPr>
            <a:spLocks noChangeArrowheads="1"/>
          </p:cNvSpPr>
          <p:nvPr/>
        </p:nvSpPr>
        <p:spPr bwMode="auto">
          <a:xfrm>
            <a:off x="4151759" y="3357564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>
            <a:off x="4151759" y="4292601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210956" name="Group 12"/>
          <p:cNvGrpSpPr>
            <a:grpSpLocks/>
          </p:cNvGrpSpPr>
          <p:nvPr/>
        </p:nvGrpSpPr>
        <p:grpSpPr bwMode="auto">
          <a:xfrm>
            <a:off x="9336534" y="1341439"/>
            <a:ext cx="1058862" cy="1057275"/>
            <a:chOff x="4740" y="1661"/>
            <a:chExt cx="667" cy="666"/>
          </a:xfrm>
        </p:grpSpPr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97" y="2205039"/>
            <a:ext cx="10255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960" name="Group 16"/>
          <p:cNvGrpSpPr>
            <a:grpSpLocks/>
          </p:cNvGrpSpPr>
          <p:nvPr/>
        </p:nvGrpSpPr>
        <p:grpSpPr bwMode="auto">
          <a:xfrm>
            <a:off x="9336534" y="3357563"/>
            <a:ext cx="1223962" cy="1079500"/>
            <a:chOff x="4649" y="2296"/>
            <a:chExt cx="771" cy="680"/>
          </a:xfrm>
        </p:grpSpPr>
        <p:sp>
          <p:nvSpPr>
            <p:cNvPr id="210961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2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3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4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5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6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7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4080322" y="3284538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3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nimBg="1"/>
      <p:bldP spid="210953" grpId="0" animBg="1"/>
      <p:bldP spid="210954" grpId="0" animBg="1"/>
      <p:bldP spid="2109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790396" y="1169376"/>
            <a:ext cx="8164513" cy="5486401"/>
            <a:chOff x="2170907" y="700088"/>
            <a:chExt cx="8164513" cy="5486401"/>
          </a:xfrm>
        </p:grpSpPr>
        <p:grpSp>
          <p:nvGrpSpPr>
            <p:cNvPr id="6" name="Grupo 5"/>
            <p:cNvGrpSpPr/>
            <p:nvPr/>
          </p:nvGrpSpPr>
          <p:grpSpPr>
            <a:xfrm>
              <a:off x="2170907" y="700088"/>
              <a:ext cx="8164513" cy="2914651"/>
              <a:chOff x="2170907" y="700088"/>
              <a:chExt cx="8164513" cy="2914651"/>
            </a:xfrm>
          </p:grpSpPr>
          <p:grpSp>
            <p:nvGrpSpPr>
              <p:cNvPr id="6146" name="Grupo 2"/>
              <p:cNvGrpSpPr>
                <a:grpSpLocks/>
              </p:cNvGrpSpPr>
              <p:nvPr/>
            </p:nvGrpSpPr>
            <p:grpSpPr bwMode="auto">
              <a:xfrm>
                <a:off x="2170907" y="1571626"/>
                <a:ext cx="8164513" cy="2043113"/>
                <a:chOff x="787400" y="830263"/>
                <a:chExt cx="8164513" cy="2043112"/>
              </a:xfrm>
            </p:grpSpPr>
            <p:pic>
              <p:nvPicPr>
                <p:cNvPr id="15369" name="Picture 7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787400" y="830263"/>
                  <a:ext cx="3060700" cy="2043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154" name="Picture 9" descr="Personajes de dibujos animados Profesiones Foto de archivo - 2725541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5788" y="830263"/>
                  <a:ext cx="2016125" cy="2016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5" name="Picture 10" descr="Certificado-Profesiona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71179" y="1124744"/>
                  <a:ext cx="2138579" cy="129600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" name="Flecha derecha 7"/>
                <p:cNvSpPr/>
                <p:nvPr/>
              </p:nvSpPr>
              <p:spPr>
                <a:xfrm>
                  <a:off x="6548438" y="1665288"/>
                  <a:ext cx="215900" cy="123825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sp>
              <p:nvSpPr>
                <p:cNvPr id="10" name="Flecha derecha 9"/>
                <p:cNvSpPr/>
                <p:nvPr/>
              </p:nvSpPr>
              <p:spPr>
                <a:xfrm>
                  <a:off x="4044950" y="1611313"/>
                  <a:ext cx="215900" cy="122238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</p:grpSp>
          <p:sp>
            <p:nvSpPr>
              <p:cNvPr id="6148" name="CuadroTexto 2"/>
              <p:cNvSpPr txBox="1">
                <a:spLocks noChangeArrowheads="1"/>
              </p:cNvSpPr>
              <p:nvPr/>
            </p:nvSpPr>
            <p:spPr bwMode="auto">
              <a:xfrm>
                <a:off x="4826000" y="700088"/>
                <a:ext cx="198682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ES" sz="1600" b="1" dirty="0">
                    <a:solidFill>
                      <a:schemeClr val="tx2"/>
                    </a:solidFill>
                    <a:latin typeface="+mn-lt"/>
                  </a:rPr>
                  <a:t>VÍA TRADICIONAL</a:t>
                </a: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3359151" y="3588488"/>
              <a:ext cx="5451475" cy="2598001"/>
              <a:chOff x="3359151" y="3588488"/>
              <a:chExt cx="5451475" cy="2598001"/>
            </a:xfrm>
          </p:grpSpPr>
          <p:grpSp>
            <p:nvGrpSpPr>
              <p:cNvPr id="6147" name="Grupo 3"/>
              <p:cNvGrpSpPr>
                <a:grpSpLocks/>
              </p:cNvGrpSpPr>
              <p:nvPr/>
            </p:nvGrpSpPr>
            <p:grpSpPr bwMode="auto">
              <a:xfrm>
                <a:off x="3359151" y="4170364"/>
                <a:ext cx="5451475" cy="2016125"/>
                <a:chOff x="1042988" y="3933825"/>
                <a:chExt cx="5451689" cy="2016125"/>
              </a:xfrm>
            </p:grpSpPr>
            <p:sp>
              <p:nvSpPr>
                <p:cNvPr id="2" name="Flecha derecha 1"/>
                <p:cNvSpPr/>
                <p:nvPr/>
              </p:nvSpPr>
              <p:spPr>
                <a:xfrm>
                  <a:off x="3829160" y="4879975"/>
                  <a:ext cx="215908" cy="12223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/>
                </a:p>
              </p:txBody>
            </p:sp>
            <p:pic>
              <p:nvPicPr>
                <p:cNvPr id="6151" name="Picture 9" descr="Personajes de dibujos animados Profesiones Foto de archivo - 2725541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2988" y="3933825"/>
                  <a:ext cx="2016125" cy="2016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52" name="Picture 10" descr="Certificado-Profesiona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6098" y="4303712"/>
                  <a:ext cx="2138579" cy="1296000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49" name="CuadroTexto 12"/>
              <p:cNvSpPr txBox="1">
                <a:spLocks noChangeArrowheads="1"/>
              </p:cNvSpPr>
              <p:nvPr/>
            </p:nvSpPr>
            <p:spPr bwMode="auto">
              <a:xfrm>
                <a:off x="5375197" y="3588488"/>
                <a:ext cx="114364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chemeClr val="bg1">
                        <a:lumMod val="50000"/>
                      </a:schemeClr>
                    </a:solidFill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s-ES" altLang="es-ES" sz="1600" dirty="0">
                    <a:solidFill>
                      <a:schemeClr val="tx2"/>
                    </a:solidFill>
                  </a:rPr>
                  <a:t>VÍA PEAC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78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997640" y="486042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n-lt"/>
              </a:rPr>
              <a:t>EVALUACIÓN:  </a:t>
            </a:r>
          </a:p>
        </p:txBody>
      </p:sp>
      <p:sp>
        <p:nvSpPr>
          <p:cNvPr id="203781" name="6 Rectángulo"/>
          <p:cNvSpPr>
            <a:spLocks noChangeArrowheads="1"/>
          </p:cNvSpPr>
          <p:nvPr/>
        </p:nvSpPr>
        <p:spPr bwMode="auto">
          <a:xfrm>
            <a:off x="1856917" y="987962"/>
            <a:ext cx="806571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b="1" u="sng" dirty="0">
                <a:solidFill>
                  <a:schemeClr val="tx2"/>
                </a:solidFill>
                <a:latin typeface="+mj-lt"/>
              </a:rPr>
              <a:t>¿En qué me inscribo?</a:t>
            </a:r>
          </a:p>
          <a:p>
            <a:pPr algn="just" eaLnBrk="1" hangingPunct="1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Decisión personal del candidato, independientemente del informe del asesor.</a:t>
            </a:r>
          </a:p>
          <a:p>
            <a:pPr algn="just" eaLnBrk="1" hangingPunct="1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 eaLnBrk="1" hangingPunct="1"/>
            <a:r>
              <a:rPr lang="es-ES" altLang="es-ES" sz="1600" b="1" u="sng" dirty="0" smtClean="0">
                <a:solidFill>
                  <a:schemeClr val="tx2"/>
                </a:solidFill>
                <a:latin typeface="+mj-lt"/>
              </a:rPr>
              <a:t>SEDES DE LAS COMISIONES DE </a:t>
            </a:r>
            <a:r>
              <a:rPr lang="es-ES" altLang="es-ES" sz="1600" b="1" u="sng" dirty="0">
                <a:solidFill>
                  <a:schemeClr val="tx2"/>
                </a:solidFill>
                <a:latin typeface="+mj-lt"/>
              </a:rPr>
              <a:t>EVALUACIÓN</a:t>
            </a:r>
          </a:p>
          <a:p>
            <a:pPr algn="just" eaLnBrk="1" hangingPunct="1"/>
            <a:endParaRPr lang="es-ES" altLang="es-ES" sz="1600" b="1" u="sng" dirty="0">
              <a:solidFill>
                <a:schemeClr val="tx2"/>
              </a:solidFill>
              <a:latin typeface="+mj-lt"/>
            </a:endParaRPr>
          </a:p>
          <a:p>
            <a:pPr algn="just" eaLnBrk="1" hangingPunct="1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 eaLnBrk="1" hangingPunct="1"/>
            <a:endParaRPr lang="es-ES" altLang="es-ES" dirty="0">
              <a:latin typeface="Swis721 Ex BT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94" y="4629867"/>
            <a:ext cx="1102407" cy="11024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40" y="3482822"/>
            <a:ext cx="1030317" cy="10303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163876" y="476557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/>
            </a:pPr>
            <a:r>
              <a:rPr lang="es-ES" sz="1600" b="1" dirty="0">
                <a:solidFill>
                  <a:schemeClr val="tx2"/>
                </a:solidFill>
              </a:rPr>
              <a:t>ENA474_3 Gestión del montaje, operación y mantenimiento de subestaciones eléctricas</a:t>
            </a:r>
            <a:r>
              <a:rPr lang="es-ES" sz="1600" b="1" dirty="0" smtClean="0">
                <a:solidFill>
                  <a:schemeClr val="tx2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/>
            </a:pPr>
            <a:r>
              <a:rPr lang="es-ES" altLang="es-ES" sz="1600" b="1" dirty="0" smtClean="0">
                <a:solidFill>
                  <a:schemeClr val="tx2"/>
                </a:solidFill>
              </a:rPr>
              <a:t>CPIFP BAJO ARAGÓN (ALCAÑIZ)</a:t>
            </a:r>
            <a:endParaRPr lang="es-ES" altLang="es-ES" sz="1600" b="1" dirty="0">
              <a:solidFill>
                <a:schemeClr val="tx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75737" y="354643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/>
            </a:pPr>
            <a:r>
              <a:rPr lang="es-ES" sz="1600" b="1" dirty="0">
                <a:solidFill>
                  <a:schemeClr val="tx2"/>
                </a:solidFill>
              </a:rPr>
              <a:t>SSC319_1: Limpieza de superficies y mobiliario en edificios y locales</a:t>
            </a:r>
            <a:r>
              <a:rPr lang="es-ES" sz="1600" b="1" dirty="0" smtClean="0">
                <a:solidFill>
                  <a:schemeClr val="tx2"/>
                </a:solidFill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/>
            </a:pPr>
            <a:r>
              <a:rPr lang="es-ES" altLang="es-ES" sz="1600" b="1" dirty="0" smtClean="0">
                <a:solidFill>
                  <a:schemeClr val="tx2"/>
                </a:solidFill>
              </a:rPr>
              <a:t>CPIFP LOS ENLACES (ZARAGOZA)</a:t>
            </a:r>
            <a:endParaRPr lang="es-ES" altLang="es-ES" sz="1600" b="1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64001" y="24826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/>
            </a:pPr>
            <a:r>
              <a:rPr lang="es-ES" sz="1600" b="1" dirty="0">
                <a:solidFill>
                  <a:schemeClr val="tx2"/>
                </a:solidFill>
              </a:rPr>
              <a:t>SSC444_3. Atención al alumnado con necesidades educativas especiales (ACNEE) en centros educativos.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/>
            </a:pPr>
            <a:r>
              <a:rPr lang="es-ES" altLang="es-ES" sz="1600" b="1" dirty="0">
                <a:solidFill>
                  <a:schemeClr val="tx2"/>
                </a:solidFill>
              </a:rPr>
              <a:t>CPIFP MONTEARAGÓN (HUESCA)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04" y="2317613"/>
            <a:ext cx="1048481" cy="10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5" name="6 Rectángulo"/>
          <p:cNvSpPr>
            <a:spLocks noChangeArrowheads="1"/>
          </p:cNvSpPr>
          <p:nvPr/>
        </p:nvSpPr>
        <p:spPr bwMode="auto">
          <a:xfrm>
            <a:off x="2279650" y="2343324"/>
            <a:ext cx="82089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n-lt"/>
              </a:rPr>
              <a:t>En esencia, el objetivo de la fase de evaluación es </a:t>
            </a:r>
            <a:r>
              <a:rPr lang="es-ES" altLang="es-ES" sz="1600" b="1" dirty="0">
                <a:solidFill>
                  <a:schemeClr val="tx2"/>
                </a:solidFill>
                <a:latin typeface="+mn-lt"/>
              </a:rPr>
              <a:t>demostrar la competencia profesional relacionada con aquellas unidades de competencia para las que se ha solicitado el reconocimiento</a:t>
            </a:r>
            <a:r>
              <a:rPr lang="es-ES" altLang="es-ES" sz="1600" dirty="0">
                <a:solidFill>
                  <a:schemeClr val="tx2"/>
                </a:solidFill>
                <a:latin typeface="+mn-lt"/>
              </a:rPr>
              <a:t>. </a:t>
            </a:r>
          </a:p>
          <a:p>
            <a:pPr algn="just" eaLnBrk="1" hangingPunct="1"/>
            <a:endParaRPr lang="es-ES" altLang="es-ES" sz="1600" dirty="0">
              <a:solidFill>
                <a:schemeClr val="tx2"/>
              </a:solidFill>
              <a:latin typeface="+mn-lt"/>
            </a:endParaRPr>
          </a:p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n-lt"/>
              </a:rPr>
              <a:t>Lo primero que hace la Comisión de Evaluación es estudiar el </a:t>
            </a:r>
            <a:r>
              <a:rPr lang="es-ES" altLang="es-ES" sz="1600" b="1" dirty="0">
                <a:solidFill>
                  <a:schemeClr val="tx2"/>
                </a:solidFill>
                <a:latin typeface="+mn-lt"/>
              </a:rPr>
              <a:t>informe del asesor/a</a:t>
            </a:r>
            <a:r>
              <a:rPr lang="es-ES" altLang="es-ES" sz="1600" dirty="0">
                <a:solidFill>
                  <a:schemeClr val="tx2"/>
                </a:solidFill>
                <a:latin typeface="+mn-lt"/>
              </a:rPr>
              <a:t>, la información profesional y/o las pruebas que se hayan aportado.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39421" y="5077075"/>
            <a:ext cx="4537075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es-ES" altLang="es-ES" b="1" dirty="0">
                <a:latin typeface="Swis721 Ex BT" pitchFamily="34" charset="0"/>
              </a:rPr>
              <a:t>ENTREVISTA PERSONAL</a:t>
            </a: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279651" y="1475492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n-lt"/>
              </a:rPr>
              <a:t>EVALUACIÓN:  </a:t>
            </a:r>
          </a:p>
        </p:txBody>
      </p:sp>
    </p:spTree>
    <p:extLst>
      <p:ext uri="{BB962C8B-B14F-4D97-AF65-F5344CB8AC3E}">
        <p14:creationId xmlns:p14="http://schemas.microsoft.com/office/powerpoint/2010/main" val="22864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9" name="6 Rectángulo"/>
          <p:cNvSpPr>
            <a:spLocks noChangeArrowheads="1"/>
          </p:cNvSpPr>
          <p:nvPr/>
        </p:nvSpPr>
        <p:spPr bwMode="auto">
          <a:xfrm>
            <a:off x="2279650" y="2787179"/>
            <a:ext cx="80648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Qué competencias profesionales quedan suficientemente justificadas.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Si se necesita aportar información y/o documentación complementaria.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De qué competencias profesionales, en su caso, se necesitan obtener nuevas evidencias de competencia, porque no están suficientemente demostradas.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Qué métodos de evaluación se aplicarán para obtener las nuevas evidencias de competencia.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279651" y="1907540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j-lt"/>
              </a:rPr>
              <a:t>EVALUACIÓN:  </a:t>
            </a:r>
          </a:p>
        </p:txBody>
      </p:sp>
    </p:spTree>
    <p:extLst>
      <p:ext uri="{BB962C8B-B14F-4D97-AF65-F5344CB8AC3E}">
        <p14:creationId xmlns:p14="http://schemas.microsoft.com/office/powerpoint/2010/main" val="37655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279204" y="2003922"/>
            <a:ext cx="8137277" cy="16004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b="1" u="sng" dirty="0">
                <a:solidFill>
                  <a:schemeClr val="tx2"/>
                </a:solidFill>
                <a:latin typeface="+mj-lt"/>
              </a:rPr>
              <a:t>MÉTODOS DE EVALUACIÓN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:</a:t>
            </a:r>
          </a:p>
          <a:p>
            <a:pPr algn="just" eaLnBrk="1" hangingPunct="1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Entrevista profesional.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Pruebas profesionales de competencia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. Simulación de situaciones profesionales.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Observación en el puesto de trabajo.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Otras pruebas de diferente naturaleza según el criterio del evaluador/a</a:t>
            </a:r>
            <a:r>
              <a:rPr lang="es-ES" altLang="es-ES" dirty="0">
                <a:solidFill>
                  <a:schemeClr val="tx2"/>
                </a:solidFill>
                <a:latin typeface="Swis721 Ex BT" pitchFamily="34" charset="0"/>
              </a:rPr>
              <a:t>.</a:t>
            </a:r>
          </a:p>
        </p:txBody>
      </p:sp>
      <p:sp>
        <p:nvSpPr>
          <p:cNvPr id="206854" name="7 CuadroTexto"/>
          <p:cNvSpPr txBox="1">
            <a:spLocks noChangeArrowheads="1"/>
          </p:cNvSpPr>
          <p:nvPr/>
        </p:nvSpPr>
        <p:spPr bwMode="auto">
          <a:xfrm>
            <a:off x="2352229" y="4365625"/>
            <a:ext cx="7920236" cy="830997"/>
          </a:xfrm>
          <a:prstGeom prst="rect">
            <a:avLst/>
          </a:prstGeom>
          <a:solidFill>
            <a:srgbClr val="92060B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1600" dirty="0" smtClean="0">
                <a:solidFill>
                  <a:srgbClr val="FFFFFF"/>
                </a:solidFill>
                <a:latin typeface="+mn-lt"/>
              </a:rPr>
              <a:t>LA </a:t>
            </a:r>
            <a:r>
              <a:rPr lang="es-ES" altLang="es-ES" sz="1600" b="1" dirty="0" smtClean="0">
                <a:solidFill>
                  <a:srgbClr val="FFFFFF"/>
                </a:solidFill>
                <a:latin typeface="+mn-lt"/>
              </a:rPr>
              <a:t>FASE DE EVALUACIÓN </a:t>
            </a:r>
            <a:r>
              <a:rPr lang="es-ES" altLang="es-ES" sz="1600" dirty="0" smtClean="0">
                <a:solidFill>
                  <a:srgbClr val="FFFFFF"/>
                </a:solidFill>
                <a:latin typeface="+mn-lt"/>
              </a:rPr>
              <a:t>(así como las pruebas de competencia) </a:t>
            </a:r>
            <a:r>
              <a:rPr lang="es-ES" altLang="es-ES" sz="1600" b="1" dirty="0" smtClean="0">
                <a:solidFill>
                  <a:srgbClr val="FFFFFF"/>
                </a:solidFill>
                <a:latin typeface="+mn-lt"/>
              </a:rPr>
              <a:t>SE REALIZARÁN EN LA SEDE DE CADA COMISIÓN DE EVALUAICÓN DE LA CONVOCATORIA, O SE INDICARÁ EL LUGAR EN SU CASO.</a:t>
            </a:r>
            <a:endParaRPr lang="es-ES" altLang="es-ES" sz="16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2279651" y="1475492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j-lt"/>
              </a:rPr>
              <a:t>EVALUACIÓN:  </a:t>
            </a:r>
          </a:p>
        </p:txBody>
      </p:sp>
    </p:spTree>
    <p:extLst>
      <p:ext uri="{BB962C8B-B14F-4D97-AF65-F5344CB8AC3E}">
        <p14:creationId xmlns:p14="http://schemas.microsoft.com/office/powerpoint/2010/main" val="21620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/>
          <p:nvPr/>
        </p:nvGrpSpPr>
        <p:grpSpPr>
          <a:xfrm>
            <a:off x="2567608" y="1196752"/>
            <a:ext cx="7200800" cy="4896544"/>
            <a:chOff x="611560" y="764704"/>
            <a:chExt cx="7990992" cy="5436396"/>
          </a:xfrm>
        </p:grpSpPr>
        <p:grpSp>
          <p:nvGrpSpPr>
            <p:cNvPr id="56" name="Grupo 55"/>
            <p:cNvGrpSpPr/>
            <p:nvPr/>
          </p:nvGrpSpPr>
          <p:grpSpPr>
            <a:xfrm>
              <a:off x="611560" y="764704"/>
              <a:ext cx="7990992" cy="5436396"/>
              <a:chOff x="-399498" y="764704"/>
              <a:chExt cx="7990992" cy="5436396"/>
            </a:xfrm>
          </p:grpSpPr>
          <p:sp>
            <p:nvSpPr>
              <p:cNvPr id="3" name="Documento 2"/>
              <p:cNvSpPr/>
              <p:nvPr/>
            </p:nvSpPr>
            <p:spPr>
              <a:xfrm>
                <a:off x="3635896" y="764704"/>
                <a:ext cx="2185541" cy="720080"/>
              </a:xfrm>
              <a:prstGeom prst="flowChartDocument">
                <a:avLst/>
              </a:prstGeom>
              <a:solidFill>
                <a:srgbClr val="FF9900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200" b="1" dirty="0">
                    <a:solidFill>
                      <a:srgbClr val="003366"/>
                    </a:solidFill>
                    <a:latin typeface="Swis721 Ex BT" panose="020B0605020202020204" pitchFamily="34" charset="0"/>
                  </a:rPr>
                  <a:t>EVALUACIÓN</a:t>
                </a:r>
              </a:p>
            </p:txBody>
          </p:sp>
          <p:sp>
            <p:nvSpPr>
              <p:cNvPr id="4" name="AutoShape 5"/>
              <p:cNvSpPr>
                <a:spLocks noChangeArrowheads="1"/>
              </p:cNvSpPr>
              <p:nvPr/>
            </p:nvSpPr>
            <p:spPr bwMode="auto">
              <a:xfrm>
                <a:off x="3630200" y="1700808"/>
                <a:ext cx="2185541" cy="432048"/>
              </a:xfrm>
              <a:prstGeom prst="flowChartProcess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altLang="es-ES" sz="1400" dirty="0">
                    <a:solidFill>
                      <a:prstClr val="white"/>
                    </a:solidFill>
                    <a:latin typeface="Swis721 Ex BT" panose="020B0605020202020204" pitchFamily="34" charset="0"/>
                  </a:rPr>
                  <a:t>Entrevistas personales</a:t>
                </a:r>
              </a:p>
            </p:txBody>
          </p:sp>
          <p:sp>
            <p:nvSpPr>
              <p:cNvPr id="5" name="AutoShape 33"/>
              <p:cNvSpPr>
                <a:spLocks noChangeArrowheads="1"/>
              </p:cNvSpPr>
              <p:nvPr/>
            </p:nvSpPr>
            <p:spPr bwMode="auto">
              <a:xfrm>
                <a:off x="1907704" y="1727904"/>
                <a:ext cx="1092771" cy="377856"/>
              </a:xfrm>
              <a:prstGeom prst="flowChartProcess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altLang="es-ES" sz="1200" dirty="0">
                    <a:solidFill>
                      <a:prstClr val="black"/>
                    </a:solidFill>
                    <a:latin typeface="Swis721 Ex BT" panose="020B0605020202020204" pitchFamily="34" charset="0"/>
                  </a:rPr>
                  <a:t>Evaluador </a:t>
                </a:r>
                <a:endParaRPr lang="es-ES" altLang="es-ES" dirty="0">
                  <a:solidFill>
                    <a:prstClr val="black"/>
                  </a:solidFill>
                  <a:latin typeface="Swis721 Ex BT" panose="020B0605020202020204" pitchFamily="34" charset="0"/>
                </a:endParaRPr>
              </a:p>
            </p:txBody>
          </p:sp>
          <p:sp>
            <p:nvSpPr>
              <p:cNvPr id="6" name="AutoShape 33"/>
              <p:cNvSpPr>
                <a:spLocks noChangeArrowheads="1"/>
              </p:cNvSpPr>
              <p:nvPr/>
            </p:nvSpPr>
            <p:spPr bwMode="auto">
              <a:xfrm>
                <a:off x="6498723" y="1726532"/>
                <a:ext cx="1092771" cy="377856"/>
              </a:xfrm>
              <a:prstGeom prst="flowChartProcess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altLang="es-ES" sz="1200" dirty="0">
                    <a:solidFill>
                      <a:prstClr val="black"/>
                    </a:solidFill>
                    <a:latin typeface="Swis721 Ex BT" panose="020B0605020202020204" pitchFamily="34" charset="0"/>
                  </a:rPr>
                  <a:t>Candidato</a:t>
                </a:r>
                <a:endParaRPr lang="es-ES" altLang="es-ES" dirty="0">
                  <a:solidFill>
                    <a:prstClr val="black"/>
                  </a:solidFill>
                  <a:latin typeface="Swis721 Ex BT" panose="020B0605020202020204" pitchFamily="34" charset="0"/>
                </a:endParaRPr>
              </a:p>
            </p:txBody>
          </p:sp>
          <p:sp>
            <p:nvSpPr>
              <p:cNvPr id="7" name="AutoShape 22"/>
              <p:cNvSpPr>
                <a:spLocks noChangeArrowheads="1"/>
              </p:cNvSpPr>
              <p:nvPr/>
            </p:nvSpPr>
            <p:spPr bwMode="auto">
              <a:xfrm>
                <a:off x="3000475" y="1819568"/>
                <a:ext cx="607376" cy="194527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altLang="es-ES" sz="16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" name="AutoShape 22"/>
              <p:cNvSpPr>
                <a:spLocks noChangeArrowheads="1"/>
              </p:cNvSpPr>
              <p:nvPr/>
            </p:nvSpPr>
            <p:spPr bwMode="auto">
              <a:xfrm rot="10800000">
                <a:off x="5815741" y="1819569"/>
                <a:ext cx="682982" cy="194526"/>
              </a:xfrm>
              <a:prstGeom prst="rightArrow">
                <a:avLst>
                  <a:gd name="adj1" fmla="val 50000"/>
                  <a:gd name="adj2" fmla="val 12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altLang="es-ES" sz="16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Decisión 8"/>
              <p:cNvSpPr/>
              <p:nvPr/>
            </p:nvSpPr>
            <p:spPr>
              <a:xfrm>
                <a:off x="3543789" y="2348880"/>
                <a:ext cx="2185542" cy="836536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900" dirty="0">
                    <a:solidFill>
                      <a:prstClr val="white"/>
                    </a:solidFill>
                    <a:latin typeface="Swis721 Ex BT" panose="020B0605020202020204" pitchFamily="34" charset="0"/>
                  </a:rPr>
                  <a:t>¿Competencia demostrada?</a:t>
                </a: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3801461" y="3204330"/>
                <a:ext cx="769946" cy="2562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>
                <a:defPPr>
                  <a:defRPr lang="es-ES"/>
                </a:defPPr>
                <a:lvl1pPr algn="ctr">
                  <a:defRPr sz="900" b="1">
                    <a:latin typeface="+mj-lt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dirty="0" smtClean="0">
                    <a:solidFill>
                      <a:prstClr val="black"/>
                    </a:solidFill>
                  </a:rPr>
                  <a:t>DUDOSA</a:t>
                </a:r>
                <a:endParaRPr lang="es-E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Terminador 11"/>
              <p:cNvSpPr/>
              <p:nvPr/>
            </p:nvSpPr>
            <p:spPr>
              <a:xfrm>
                <a:off x="-399498" y="4978629"/>
                <a:ext cx="2541518" cy="668533"/>
              </a:xfrm>
              <a:prstGeom prst="flowChartTerminator">
                <a:avLst/>
              </a:prstGeom>
              <a:gradFill flip="none" rotWithShape="1">
                <a:gsLst>
                  <a:gs pos="0">
                    <a:srgbClr val="FF0000"/>
                  </a:gs>
                  <a:gs pos="48000">
                    <a:schemeClr val="accent2">
                      <a:lumMod val="97000"/>
                      <a:lumOff val="3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200" b="1" dirty="0">
                    <a:ln w="10160">
                      <a:noFill/>
                      <a:prstDash val="solid"/>
                    </a:ln>
                    <a:solidFill>
                      <a:prstClr val="white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RECOMENDACIÓN  FORMACIÓN FORMAL</a:t>
                </a:r>
              </a:p>
            </p:txBody>
          </p:sp>
          <p:sp>
            <p:nvSpPr>
              <p:cNvPr id="13" name="Proceso 12"/>
              <p:cNvSpPr/>
              <p:nvPr/>
            </p:nvSpPr>
            <p:spPr>
              <a:xfrm>
                <a:off x="3768025" y="3695169"/>
                <a:ext cx="1745430" cy="504056"/>
              </a:xfrm>
              <a:prstGeom prst="flowChartProcess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 anchorCtr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200" b="1" dirty="0">
                    <a:solidFill>
                      <a:srgbClr val="003366"/>
                    </a:solidFill>
                    <a:latin typeface="Swis721 Ex BT" panose="020B0605020202020204" pitchFamily="34" charset="0"/>
                  </a:rPr>
                  <a:t>PRUEBA DE COMPETENCIA</a:t>
                </a: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4640740" y="3121740"/>
                <a:ext cx="420" cy="561661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rminador 32"/>
              <p:cNvSpPr/>
              <p:nvPr/>
            </p:nvSpPr>
            <p:spPr>
              <a:xfrm>
                <a:off x="2555525" y="5665194"/>
                <a:ext cx="4936035" cy="535906"/>
              </a:xfrm>
              <a:prstGeom prst="flowChartTerminator">
                <a:avLst/>
              </a:prstGeom>
              <a:solidFill>
                <a:srgbClr val="FF9900"/>
              </a:solidFill>
              <a:ln w="9525">
                <a:solidFill>
                  <a:srgbClr val="333333"/>
                </a:solidFill>
                <a:miter lim="800000"/>
                <a:headEnd/>
                <a:tailEnd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anchor="ctr" anchorCtr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600" b="1" dirty="0">
                    <a:solidFill>
                      <a:srgbClr val="003366"/>
                    </a:solidFill>
                    <a:latin typeface="Swis721 Ex BT" panose="020B0605020202020204" pitchFamily="34" charset="0"/>
                  </a:rPr>
                  <a:t>ACREDITACIÓN DE LA COMPETENCIA</a:t>
                </a:r>
              </a:p>
            </p:txBody>
          </p:sp>
          <p:cxnSp>
            <p:nvCxnSpPr>
              <p:cNvPr id="35" name="Conector angular 34"/>
              <p:cNvCxnSpPr>
                <a:stCxn id="9" idx="3"/>
                <a:endCxn id="33" idx="3"/>
              </p:cNvCxnSpPr>
              <p:nvPr/>
            </p:nvCxnSpPr>
            <p:spPr>
              <a:xfrm>
                <a:off x="5729331" y="2767148"/>
                <a:ext cx="1762229" cy="3165999"/>
              </a:xfrm>
              <a:prstGeom prst="bentConnector3">
                <a:avLst>
                  <a:gd name="adj1" fmla="val 114396"/>
                </a:avLst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uadroTexto 37"/>
              <p:cNvSpPr txBox="1"/>
              <p:nvPr/>
            </p:nvSpPr>
            <p:spPr>
              <a:xfrm>
                <a:off x="5869259" y="2471502"/>
                <a:ext cx="374624" cy="2562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>
                <a:defPPr>
                  <a:defRPr lang="es-ES"/>
                </a:defPPr>
                <a:lvl1pPr algn="ctr">
                  <a:defRPr sz="900" b="1">
                    <a:latin typeface="+mj-lt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dirty="0">
                    <a:solidFill>
                      <a:prstClr val="black"/>
                    </a:solidFill>
                  </a:rPr>
                  <a:t>SI</a:t>
                </a:r>
              </a:p>
            </p:txBody>
          </p:sp>
          <p:sp>
            <p:nvSpPr>
              <p:cNvPr id="39" name="Decisión 38"/>
              <p:cNvSpPr/>
              <p:nvPr/>
            </p:nvSpPr>
            <p:spPr>
              <a:xfrm>
                <a:off x="3580027" y="4473376"/>
                <a:ext cx="2113068" cy="720080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1000" dirty="0">
                    <a:solidFill>
                      <a:prstClr val="white"/>
                    </a:solidFill>
                    <a:latin typeface="Swis721 Ex BT" panose="020B0605020202020204" pitchFamily="34" charset="0"/>
                  </a:rPr>
                  <a:t>¿</a:t>
                </a:r>
                <a:r>
                  <a:rPr lang="es-ES" sz="900" dirty="0">
                    <a:solidFill>
                      <a:prstClr val="white"/>
                    </a:solidFill>
                    <a:latin typeface="Swis721 Ex BT" panose="020B0605020202020204" pitchFamily="34" charset="0"/>
                  </a:rPr>
                  <a:t>Competencia demostrada</a:t>
                </a:r>
                <a:r>
                  <a:rPr lang="es-ES" sz="1000" dirty="0">
                    <a:solidFill>
                      <a:prstClr val="white"/>
                    </a:solidFill>
                    <a:latin typeface="Swis721 Ex BT" panose="020B0605020202020204" pitchFamily="34" charset="0"/>
                  </a:rPr>
                  <a:t>?</a:t>
                </a:r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4644009" y="5203430"/>
                <a:ext cx="0" cy="461764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4772324" y="5285543"/>
                <a:ext cx="341962" cy="2562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>
                <a:defPPr>
                  <a:defRPr lang="es-ES"/>
                </a:defPPr>
                <a:lvl1pPr algn="ctr">
                  <a:defRPr sz="900" b="1">
                    <a:latin typeface="+mj-lt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dirty="0">
                    <a:solidFill>
                      <a:prstClr val="black"/>
                    </a:solidFill>
                  </a:rPr>
                  <a:t>SI</a:t>
                </a:r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3116538" y="4478523"/>
                <a:ext cx="394156" cy="2562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>
                <a:defPPr>
                  <a:defRPr lang="es-ES"/>
                </a:defPPr>
                <a:lvl1pPr algn="ctr">
                  <a:defRPr sz="900" b="1">
                    <a:latin typeface="+mj-lt"/>
                  </a:defRPr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dirty="0">
                    <a:solidFill>
                      <a:prstClr val="black"/>
                    </a:solidFill>
                  </a:rPr>
                  <a:t>NO</a:t>
                </a:r>
              </a:p>
            </p:txBody>
          </p:sp>
          <p:sp>
            <p:nvSpPr>
              <p:cNvPr id="47" name="Line 13"/>
              <p:cNvSpPr>
                <a:spLocks noChangeShapeType="1"/>
              </p:cNvSpPr>
              <p:nvPr/>
            </p:nvSpPr>
            <p:spPr bwMode="auto">
              <a:xfrm>
                <a:off x="4644008" y="1448904"/>
                <a:ext cx="0" cy="251904"/>
              </a:xfrm>
              <a:prstGeom prst="line">
                <a:avLst/>
              </a:prstGeom>
              <a:noFill/>
              <a:ln w="31750" cmpd="sng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>
                <a:off x="4641160" y="2132856"/>
                <a:ext cx="0" cy="251904"/>
              </a:xfrm>
              <a:prstGeom prst="line">
                <a:avLst/>
              </a:prstGeom>
              <a:noFill/>
              <a:ln w="31750" cmpd="sng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>
                <a:off x="4640740" y="4221472"/>
                <a:ext cx="0" cy="251904"/>
              </a:xfrm>
              <a:prstGeom prst="line">
                <a:avLst/>
              </a:prstGeom>
              <a:noFill/>
              <a:ln w="31750" cmpd="sng">
                <a:solidFill>
                  <a:srgbClr val="7030A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grpSp>
          <p:nvGrpSpPr>
            <p:cNvPr id="28" name="Grupo 27"/>
            <p:cNvGrpSpPr/>
            <p:nvPr/>
          </p:nvGrpSpPr>
          <p:grpSpPr>
            <a:xfrm>
              <a:off x="1882318" y="2846523"/>
              <a:ext cx="2725902" cy="2466373"/>
              <a:chOff x="1882318" y="2846523"/>
              <a:chExt cx="2725902" cy="2466373"/>
            </a:xfrm>
          </p:grpSpPr>
          <p:cxnSp>
            <p:nvCxnSpPr>
              <p:cNvPr id="20" name="Conector angular 19"/>
              <p:cNvCxnSpPr/>
              <p:nvPr/>
            </p:nvCxnSpPr>
            <p:spPr>
              <a:xfrm rot="16200000" flipH="1">
                <a:off x="816266" y="3912575"/>
                <a:ext cx="2132105" cy="1"/>
              </a:xfrm>
              <a:prstGeom prst="bentConnector3">
                <a:avLst>
                  <a:gd name="adj1" fmla="val 50000"/>
                </a:avLst>
              </a:prstGeom>
              <a:ln w="3810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0" name="Conector angular 39"/>
              <p:cNvCxnSpPr>
                <a:endCxn id="12" idx="3"/>
              </p:cNvCxnSpPr>
              <p:nvPr/>
            </p:nvCxnSpPr>
            <p:spPr>
              <a:xfrm rot="10800000" flipV="1">
                <a:off x="3153078" y="4833416"/>
                <a:ext cx="1455142" cy="479480"/>
              </a:xfrm>
              <a:prstGeom prst="bentConnector3">
                <a:avLst>
                  <a:gd name="adj1" fmla="val 50000"/>
                </a:avLst>
              </a:prstGeom>
              <a:ln w="3810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7" name="Conector recto 36"/>
          <p:cNvCxnSpPr/>
          <p:nvPr/>
        </p:nvCxnSpPr>
        <p:spPr>
          <a:xfrm>
            <a:off x="3712706" y="2995441"/>
            <a:ext cx="2545583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5823926" y="2709050"/>
            <a:ext cx="374901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s-ES"/>
            </a:defPPr>
            <a:lvl1pPr algn="ctr">
              <a:defRPr sz="9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>
                <a:solidFill>
                  <a:prstClr val="black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6044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AutoShape 2"/>
          <p:cNvSpPr>
            <a:spLocks noChangeArrowheads="1"/>
          </p:cNvSpPr>
          <p:nvPr/>
        </p:nvSpPr>
        <p:spPr bwMode="auto">
          <a:xfrm rot="5400000">
            <a:off x="1847726" y="3141663"/>
            <a:ext cx="4537075" cy="647700"/>
          </a:xfrm>
          <a:prstGeom prst="rightArrow">
            <a:avLst>
              <a:gd name="adj1" fmla="val 81880"/>
              <a:gd name="adj2" fmla="val 96869"/>
            </a:avLst>
          </a:prstGeom>
          <a:solidFill>
            <a:srgbClr val="EAEAE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s-ES" altLang="es-ES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52" y="1196975"/>
            <a:ext cx="43195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0" name="AutoShape 4"/>
          <p:cNvSpPr>
            <a:spLocks noChangeArrowheads="1"/>
          </p:cNvSpPr>
          <p:nvPr/>
        </p:nvSpPr>
        <p:spPr bwMode="auto">
          <a:xfrm>
            <a:off x="4079751" y="1484314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Información</a:t>
            </a:r>
          </a:p>
        </p:txBody>
      </p:sp>
      <p:grpSp>
        <p:nvGrpSpPr>
          <p:cNvPr id="214021" name="Group 5"/>
          <p:cNvGrpSpPr>
            <a:grpSpLocks noChangeAspect="1"/>
          </p:cNvGrpSpPr>
          <p:nvPr/>
        </p:nvGrpSpPr>
        <p:grpSpPr bwMode="auto">
          <a:xfrm>
            <a:off x="2489870" y="4149725"/>
            <a:ext cx="1085850" cy="1225550"/>
            <a:chOff x="4286" y="1734"/>
            <a:chExt cx="1141" cy="1288"/>
          </a:xfrm>
        </p:grpSpPr>
        <p:pic>
          <p:nvPicPr>
            <p:cNvPr id="21402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916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825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4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734"/>
              <a:ext cx="959" cy="110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4079751" y="2420939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Asesoramiento</a:t>
            </a:r>
          </a:p>
        </p:txBody>
      </p:sp>
      <p:sp>
        <p:nvSpPr>
          <p:cNvPr id="214026" name="AutoShape 10"/>
          <p:cNvSpPr>
            <a:spLocks noChangeArrowheads="1"/>
          </p:cNvSpPr>
          <p:nvPr/>
        </p:nvSpPr>
        <p:spPr bwMode="auto">
          <a:xfrm>
            <a:off x="4079751" y="3357564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Evaluación</a:t>
            </a:r>
          </a:p>
        </p:txBody>
      </p:sp>
      <p:sp>
        <p:nvSpPr>
          <p:cNvPr id="214027" name="AutoShape 11"/>
          <p:cNvSpPr>
            <a:spLocks noChangeArrowheads="1"/>
          </p:cNvSpPr>
          <p:nvPr/>
        </p:nvSpPr>
        <p:spPr bwMode="auto">
          <a:xfrm>
            <a:off x="4079751" y="4292601"/>
            <a:ext cx="4824412" cy="720725"/>
          </a:xfrm>
          <a:prstGeom prst="roundRect">
            <a:avLst>
              <a:gd name="adj" fmla="val 16667"/>
            </a:avLst>
          </a:prstGeom>
          <a:solidFill>
            <a:srgbClr val="FFB547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ES" sz="2400" b="1">
                <a:solidFill>
                  <a:srgbClr val="000066"/>
                </a:solidFill>
              </a:rPr>
              <a:t>Acreditación</a:t>
            </a:r>
          </a:p>
        </p:txBody>
      </p:sp>
      <p:grpSp>
        <p:nvGrpSpPr>
          <p:cNvPr id="214028" name="Group 12"/>
          <p:cNvGrpSpPr>
            <a:grpSpLocks/>
          </p:cNvGrpSpPr>
          <p:nvPr/>
        </p:nvGrpSpPr>
        <p:grpSpPr bwMode="auto">
          <a:xfrm>
            <a:off x="9264526" y="1341439"/>
            <a:ext cx="1058862" cy="1057275"/>
            <a:chOff x="4740" y="1661"/>
            <a:chExt cx="667" cy="666"/>
          </a:xfrm>
        </p:grpSpPr>
        <p:sp>
          <p:nvSpPr>
            <p:cNvPr id="214029" name="Oval 13"/>
            <p:cNvSpPr>
              <a:spLocks noChangeArrowheads="1"/>
            </p:cNvSpPr>
            <p:nvPr/>
          </p:nvSpPr>
          <p:spPr bwMode="auto">
            <a:xfrm>
              <a:off x="4740" y="1661"/>
              <a:ext cx="667" cy="66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altLang="es-ES" sz="72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14030" name="Oval 14"/>
            <p:cNvSpPr>
              <a:spLocks noChangeArrowheads="1"/>
            </p:cNvSpPr>
            <p:nvPr/>
          </p:nvSpPr>
          <p:spPr bwMode="auto">
            <a:xfrm>
              <a:off x="4785" y="1706"/>
              <a:ext cx="576" cy="576"/>
            </a:xfrm>
            <a:prstGeom prst="ellipse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altLang="es-ES" sz="72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pic>
        <p:nvPicPr>
          <p:cNvPr id="214031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89" y="2205039"/>
            <a:ext cx="102552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9264526" y="3357563"/>
            <a:ext cx="1223962" cy="1079500"/>
            <a:chOff x="4649" y="2296"/>
            <a:chExt cx="771" cy="680"/>
          </a:xfrm>
        </p:grpSpPr>
        <p:sp>
          <p:nvSpPr>
            <p:cNvPr id="214033" name="Rectangle 17"/>
            <p:cNvSpPr>
              <a:spLocks noChangeArrowheads="1"/>
            </p:cNvSpPr>
            <p:nvPr/>
          </p:nvSpPr>
          <p:spPr bwMode="auto">
            <a:xfrm>
              <a:off x="4785" y="2431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4" name="Freeform 18"/>
            <p:cNvSpPr>
              <a:spLocks/>
            </p:cNvSpPr>
            <p:nvPr/>
          </p:nvSpPr>
          <p:spPr bwMode="auto">
            <a:xfrm>
              <a:off x="4833" y="2386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5" name="Rectangle 19"/>
            <p:cNvSpPr>
              <a:spLocks noChangeArrowheads="1"/>
            </p:cNvSpPr>
            <p:nvPr/>
          </p:nvSpPr>
          <p:spPr bwMode="auto">
            <a:xfrm>
              <a:off x="4785" y="2612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6" name="Rectangle 20"/>
            <p:cNvSpPr>
              <a:spLocks noChangeArrowheads="1"/>
            </p:cNvSpPr>
            <p:nvPr/>
          </p:nvSpPr>
          <p:spPr bwMode="auto">
            <a:xfrm>
              <a:off x="4785" y="2794"/>
              <a:ext cx="136" cy="1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37" name="Freeform 21"/>
            <p:cNvSpPr>
              <a:spLocks/>
            </p:cNvSpPr>
            <p:nvPr/>
          </p:nvSpPr>
          <p:spPr bwMode="auto">
            <a:xfrm>
              <a:off x="4833" y="2567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8" name="Freeform 22"/>
            <p:cNvSpPr>
              <a:spLocks/>
            </p:cNvSpPr>
            <p:nvPr/>
          </p:nvSpPr>
          <p:spPr bwMode="auto">
            <a:xfrm>
              <a:off x="4830" y="2748"/>
              <a:ext cx="179" cy="146"/>
            </a:xfrm>
            <a:custGeom>
              <a:avLst/>
              <a:gdLst>
                <a:gd name="T0" fmla="*/ 0 w 179"/>
                <a:gd name="T1" fmla="*/ 61 h 146"/>
                <a:gd name="T2" fmla="*/ 31 w 179"/>
                <a:gd name="T3" fmla="*/ 146 h 146"/>
                <a:gd name="T4" fmla="*/ 179 w 179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146">
                  <a:moveTo>
                    <a:pt x="0" y="61"/>
                  </a:moveTo>
                  <a:lnTo>
                    <a:pt x="31" y="146"/>
                  </a:lnTo>
                  <a:lnTo>
                    <a:pt x="179" y="0"/>
                  </a:ln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39" name="Rectangle 23"/>
            <p:cNvSpPr>
              <a:spLocks noChangeArrowheads="1"/>
            </p:cNvSpPr>
            <p:nvPr/>
          </p:nvSpPr>
          <p:spPr bwMode="auto">
            <a:xfrm>
              <a:off x="4649" y="2296"/>
              <a:ext cx="771" cy="6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040" name="Line 24"/>
            <p:cNvSpPr>
              <a:spLocks noChangeShapeType="1"/>
            </p:cNvSpPr>
            <p:nvPr/>
          </p:nvSpPr>
          <p:spPr bwMode="auto">
            <a:xfrm>
              <a:off x="5103" y="2477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41" name="Line 25"/>
            <p:cNvSpPr>
              <a:spLocks noChangeShapeType="1"/>
            </p:cNvSpPr>
            <p:nvPr/>
          </p:nvSpPr>
          <p:spPr bwMode="auto">
            <a:xfrm>
              <a:off x="5103" y="2658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14042" name="Line 26"/>
            <p:cNvSpPr>
              <a:spLocks noChangeShapeType="1"/>
            </p:cNvSpPr>
            <p:nvPr/>
          </p:nvSpPr>
          <p:spPr bwMode="auto">
            <a:xfrm>
              <a:off x="5103" y="2840"/>
              <a:ext cx="3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4008314" y="3284538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79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21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21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animBg="1"/>
      <p:bldP spid="214025" grpId="0" animBg="1"/>
      <p:bldP spid="214026" grpId="0" animBg="1"/>
      <p:bldP spid="2140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27 Rectángulo"/>
          <p:cNvSpPr>
            <a:spLocks noChangeArrowheads="1"/>
          </p:cNvSpPr>
          <p:nvPr/>
        </p:nvSpPr>
        <p:spPr bwMode="auto">
          <a:xfrm>
            <a:off x="2279650" y="3305100"/>
            <a:ext cx="7920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n-lt"/>
              </a:rPr>
              <a:t>Los </a:t>
            </a:r>
            <a:r>
              <a:rPr lang="es-ES" altLang="es-ES" sz="1600" b="1" dirty="0">
                <a:solidFill>
                  <a:schemeClr val="tx2"/>
                </a:solidFill>
                <a:latin typeface="+mn-lt"/>
              </a:rPr>
              <a:t>CERTIFICADOS DE ACREDITACIÓN </a:t>
            </a:r>
            <a:r>
              <a:rPr lang="es-ES" altLang="es-ES" sz="1600" dirty="0">
                <a:solidFill>
                  <a:schemeClr val="tx2"/>
                </a:solidFill>
                <a:latin typeface="+mn-lt"/>
              </a:rPr>
              <a:t>de las Unidades de Competencia serán expedidos por la </a:t>
            </a:r>
            <a:r>
              <a:rPr lang="es-ES" altLang="es-ES" sz="1600" b="1" dirty="0">
                <a:solidFill>
                  <a:schemeClr val="tx2"/>
                </a:solidFill>
                <a:latin typeface="+mn-lt"/>
              </a:rPr>
              <a:t>AGENCIA DE LAS CUALIFICACIONES PROFESIONALES DE ARAGÓN.</a:t>
            </a:r>
            <a:endParaRPr lang="es-ES" altLang="es-E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510387" y="2370946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n-lt"/>
              </a:rPr>
              <a:t>ACREDITACIÓN:  </a:t>
            </a:r>
          </a:p>
        </p:txBody>
      </p:sp>
    </p:spTree>
    <p:extLst>
      <p:ext uri="{BB962C8B-B14F-4D97-AF65-F5344CB8AC3E}">
        <p14:creationId xmlns:p14="http://schemas.microsoft.com/office/powerpoint/2010/main" val="28203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79651" y="2444329"/>
            <a:ext cx="7993063" cy="280076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27088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5075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063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Al concluir el procedimiento se debe establecer un 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plan de formación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 para el candidato con: </a:t>
            </a:r>
          </a:p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• 	Posibilidades de formación, con las orientaciones pertinentes, para que los candidatos puedan acreditar, en convocatorias posteriores, las </a:t>
            </a:r>
            <a:r>
              <a:rPr lang="es-ES" altLang="es-ES" sz="1600" u="sng" dirty="0">
                <a:solidFill>
                  <a:schemeClr val="tx2"/>
                </a:solidFill>
                <a:latin typeface="+mj-lt"/>
              </a:rPr>
              <a:t>unidades de competencia 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cuya competencia no se ha podido demostrar. </a:t>
            </a:r>
          </a:p>
          <a:p>
            <a:pPr algn="just" eaLnBrk="1" hangingPunct="1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• 	Posibilidades de formación, con las orientaciones pertinentes, para completar la formación conducente a la obtención de un </a:t>
            </a:r>
            <a:r>
              <a:rPr lang="es-ES" altLang="es-ES" sz="1600" u="sng" dirty="0">
                <a:solidFill>
                  <a:schemeClr val="tx2"/>
                </a:solidFill>
                <a:latin typeface="+mj-lt"/>
              </a:rPr>
              <a:t>título de formación profesional o certificado de profesionalidad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 relacionado con las mismas. </a:t>
            </a:r>
          </a:p>
          <a:p>
            <a:pPr algn="just" eaLnBrk="1" hangingPunct="1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 eaLnBrk="1" hangingPunct="1"/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	SE REALIZARÁ UNA JORNADA DE ORIENTACIÓN JUNTO CON LA ENTREGA DE ACREDITACIONES UNA VEZ FINALIZADO EL PROCEDIMIENTO.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2310596" y="1691516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j-lt"/>
              </a:rPr>
              <a:t>ORIENTACIÓN:</a:t>
            </a:r>
          </a:p>
        </p:txBody>
      </p:sp>
    </p:spTree>
    <p:extLst>
      <p:ext uri="{BB962C8B-B14F-4D97-AF65-F5344CB8AC3E}">
        <p14:creationId xmlns:p14="http://schemas.microsoft.com/office/powerpoint/2010/main" val="33664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/>
        </p:nvSpPr>
        <p:spPr>
          <a:xfrm>
            <a:off x="2537065" y="522317"/>
            <a:ext cx="7052823" cy="9736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s-ES_tradnl" sz="2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¿QUÉ CONSEGUIMOS AL FINAL DEL PEAC?:</a:t>
            </a:r>
            <a:endParaRPr lang="es-ES_tradnl" sz="2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21" y="852431"/>
            <a:ext cx="4148749" cy="571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380393" y="2144335"/>
            <a:ext cx="5055576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La certificación de la Agencia de las Cualificaciones de Aragón tiene carácter oficial y puede conducir a la obtención de: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Certificados de Profesionalidad</a:t>
            </a:r>
            <a:r>
              <a:rPr lang="es-ES" sz="16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emitidos por la administración laboral.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600" b="1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Títulos de Formación Profesional </a:t>
            </a:r>
            <a:r>
              <a:rPr lang="es-ES" sz="1600" i="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emitidos por la administración educativa.</a:t>
            </a:r>
          </a:p>
        </p:txBody>
      </p:sp>
    </p:spTree>
    <p:extLst>
      <p:ext uri="{BB962C8B-B14F-4D97-AF65-F5344CB8AC3E}">
        <p14:creationId xmlns:p14="http://schemas.microsoft.com/office/powerpoint/2010/main" val="22761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567609" y="996549"/>
            <a:ext cx="8459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es-ES" sz="1200" dirty="0">
                <a:latin typeface="Swis721 Ex BT" pitchFamily="34" charset="0"/>
              </a:rPr>
              <a:t>TÍTULO:</a:t>
            </a:r>
            <a:r>
              <a:rPr lang="es-ES" altLang="es-ES" dirty="0">
                <a:latin typeface="Swis721 Ex BT" pitchFamily="34" charset="0"/>
              </a:rPr>
              <a:t> </a:t>
            </a:r>
          </a:p>
          <a:p>
            <a:r>
              <a:rPr lang="es-ES" b="1" dirty="0"/>
              <a:t>TÉCNICO SUPERIOR EN ENERGÍAS RENOVABLES</a:t>
            </a:r>
            <a:endParaRPr lang="es-ES" dirty="0"/>
          </a:p>
        </p:txBody>
      </p:sp>
      <p:sp>
        <p:nvSpPr>
          <p:cNvPr id="12" name="6 Flecha derecha"/>
          <p:cNvSpPr>
            <a:spLocks noChangeArrowheads="1"/>
          </p:cNvSpPr>
          <p:nvPr/>
        </p:nvSpPr>
        <p:spPr bwMode="auto">
          <a:xfrm>
            <a:off x="2207246" y="1088597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83595" y="2901163"/>
            <a:ext cx="3381402" cy="310854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b="1" dirty="0">
                <a:solidFill>
                  <a:srgbClr val="323E4F"/>
                </a:solidFill>
                <a:latin typeface="Calibri" panose="020F0502020204030204" pitchFamily="34" charset="0"/>
              </a:rPr>
              <a:t>MÓDULOS del TÍTULO: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0668. Sistemas eléctricos en centrales.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FF0000"/>
                </a:solidFill>
                <a:latin typeface="Calibri" panose="020F0502020204030204" pitchFamily="34" charset="0"/>
              </a:rPr>
              <a:t>0669. Subestaciones eléctricas.</a:t>
            </a:r>
            <a:endParaRPr lang="es-ES" altLang="es-ES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FF0000"/>
                </a:solidFill>
                <a:latin typeface="Calibri" panose="020F0502020204030204" pitchFamily="34" charset="0"/>
              </a:rPr>
              <a:t>0670. Telecontrol y automatismos.</a:t>
            </a:r>
            <a:endParaRPr lang="es-ES" altLang="es-ES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FF0000"/>
                </a:solidFill>
                <a:latin typeface="Calibri" panose="020F0502020204030204" pitchFamily="34" charset="0"/>
              </a:rPr>
              <a:t>0671. Prevención de riesgos eléctricos.</a:t>
            </a:r>
            <a:endParaRPr lang="es-ES" altLang="es-ES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0672. Centrales de producción eléctrica.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0673. Operación en centrales eléctricas.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0674. Mantenimiento de centrales eléctricas.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0675. Coordinación de equipos humanos.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0676. Proyecto de centrales eléctricas.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0677. Formación y orientación laboral.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323E4F"/>
                </a:solidFill>
                <a:latin typeface="Calibri" panose="020F0502020204030204" pitchFamily="34" charset="0"/>
              </a:rPr>
              <a:t>0678. Empresa e iniciativa emprendedora.</a:t>
            </a:r>
            <a:endParaRPr lang="es-ES" altLang="es-ES" sz="14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400" dirty="0">
                <a:solidFill>
                  <a:srgbClr val="00B0F0"/>
                </a:solidFill>
                <a:latin typeface="Calibri" panose="020F0502020204030204" pitchFamily="34" charset="0"/>
              </a:rPr>
              <a:t>0679. Formación en centros de trabajo*.</a:t>
            </a:r>
            <a:endParaRPr lang="es-ES" altLang="es-ES" sz="1400" dirty="0">
              <a:latin typeface="Arial" panose="020B0604020202020204" pitchFamily="34" charset="0"/>
            </a:endParaRPr>
          </a:p>
        </p:txBody>
      </p:sp>
      <p:pic>
        <p:nvPicPr>
          <p:cNvPr id="4099" nam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98" y="1916832"/>
            <a:ext cx="47074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53058" y="1661242"/>
            <a:ext cx="1941637" cy="108012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9525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000" b="1" dirty="0">
                <a:latin typeface="Arial" panose="020B0604020202020204" pitchFamily="34" charset="0"/>
              </a:rPr>
              <a:t>¿DÓNDE SE IMPARTE?:</a:t>
            </a:r>
          </a:p>
          <a:p>
            <a:pPr marR="95250" eaLnBrk="0" fontAlgn="base" hangingPunct="0">
              <a:spcBef>
                <a:spcPct val="0"/>
              </a:spcBef>
              <a:spcAft>
                <a:spcPts val="800"/>
              </a:spcAft>
            </a:pPr>
            <a:endParaRPr lang="es-ES" altLang="es-ES" sz="800" dirty="0">
              <a:latin typeface="Arial" panose="020B0604020202020204" pitchFamily="34" charset="0"/>
            </a:endParaRPr>
          </a:p>
          <a:p>
            <a:pPr marR="9525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Arial" panose="020B0604020202020204" pitchFamily="34" charset="0"/>
              </a:rPr>
              <a:t>CPIFP PIRÁMIDE. Huesca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20 Rectángulo"/>
          <p:cNvSpPr>
            <a:spLocks noChangeArrowheads="1"/>
          </p:cNvSpPr>
          <p:nvPr/>
        </p:nvSpPr>
        <p:spPr bwMode="auto">
          <a:xfrm>
            <a:off x="1643868" y="1345241"/>
            <a:ext cx="85769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es-ES" altLang="es-ES" sz="1600" b="1" u="sng" dirty="0">
              <a:latin typeface="+mj-lt"/>
            </a:endParaRPr>
          </a:p>
          <a:p>
            <a:pPr algn="just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Conjunto de conocimientos y capacidades que permiten el ejercicio de la actividad profesional conforme a las exigencias de la producción y el empleo. </a:t>
            </a:r>
            <a:endParaRPr lang="es-ES" altLang="es-ES" sz="1600" dirty="0" smtClean="0">
              <a:solidFill>
                <a:schemeClr val="tx2"/>
              </a:solidFill>
              <a:latin typeface="+mj-lt"/>
            </a:endParaRPr>
          </a:p>
          <a:p>
            <a:pPr algn="just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/>
            <a:endParaRPr lang="es-ES" altLang="es-ES" sz="1600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El agregado mínimo de competencias profesionales, susceptible de reconocimiento y acreditación parcial, es la 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UNIDAD DE COMPETENCIA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. Un conjunto de unidades de competencia forman la </a:t>
            </a:r>
            <a:r>
              <a:rPr lang="es-ES" altLang="es-ES" sz="1600" b="1" u="sng" dirty="0">
                <a:solidFill>
                  <a:schemeClr val="tx2"/>
                </a:solidFill>
                <a:latin typeface="+mj-lt"/>
              </a:rPr>
              <a:t>CUALIFICACIÓN PROFESIONAL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s-ES" altLang="es-ES" sz="1600" dirty="0">
                <a:solidFill>
                  <a:schemeClr val="tx2"/>
                </a:solidFill>
                <a:latin typeface="+mj-lt"/>
              </a:rPr>
              <a:t>que son los referentes para elaborar después las ofertas formativas conducentes a </a:t>
            </a:r>
            <a:r>
              <a:rPr lang="es-ES" altLang="es-ES" sz="1600" b="1" dirty="0">
                <a:solidFill>
                  <a:schemeClr val="tx2"/>
                </a:solidFill>
                <a:latin typeface="+mj-lt"/>
              </a:rPr>
              <a:t>títulos de Formación Profesional y/o certificados de profesionalidad. 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3313254" y="2417768"/>
            <a:ext cx="4967287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s-ES" altLang="es-ES" sz="2400" b="1" dirty="0">
                <a:solidFill>
                  <a:schemeClr val="accent2">
                    <a:lumMod val="75000"/>
                  </a:schemeClr>
                </a:solidFill>
                <a:latin typeface="Swis721 Ex BT" pitchFamily="34" charset="0"/>
              </a:rPr>
              <a:t>COMPETENCIA = SABER HACER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98286" y="698910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¿Qué es la Competencia Profesional? </a:t>
            </a:r>
          </a:p>
        </p:txBody>
      </p:sp>
    </p:spTree>
    <p:extLst>
      <p:ext uri="{BB962C8B-B14F-4D97-AF65-F5344CB8AC3E}">
        <p14:creationId xmlns:p14="http://schemas.microsoft.com/office/powerpoint/2010/main" val="41417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412776"/>
            <a:ext cx="76322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472733" y="873912"/>
            <a:ext cx="698477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ES" sz="1200" dirty="0">
                <a:latin typeface="Swis721 Ex BT" pitchFamily="34" charset="0"/>
              </a:rPr>
              <a:t>TÍTULO:</a:t>
            </a:r>
            <a:r>
              <a:rPr lang="es-ES" altLang="es-ES" dirty="0">
                <a:latin typeface="Swis721 Ex BT" pitchFamily="34" charset="0"/>
              </a:rPr>
              <a:t> </a:t>
            </a:r>
          </a:p>
          <a:p>
            <a:r>
              <a:rPr lang="es-ES" b="1" dirty="0">
                <a:latin typeface="Swis721 Ex BT" pitchFamily="34" charset="0"/>
              </a:rPr>
              <a:t>TÉCNICO BÁSICO EN </a:t>
            </a:r>
            <a:r>
              <a:rPr lang="es-ES" b="1" dirty="0"/>
              <a:t>ACTIVIDADES DOMÉSTICAS Y DE LIMPIEZA DE EDIFICIOS</a:t>
            </a:r>
            <a:endParaRPr lang="es-ES" altLang="es-ES" b="1" dirty="0">
              <a:latin typeface="Swis721 Ex BT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2" name="6 Flecha derecha"/>
          <p:cNvSpPr>
            <a:spLocks noChangeArrowheads="1"/>
          </p:cNvSpPr>
          <p:nvPr/>
        </p:nvSpPr>
        <p:spPr bwMode="auto">
          <a:xfrm>
            <a:off x="2135238" y="1234083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79577" y="2170056"/>
            <a:ext cx="3960439" cy="3707216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000" b="1">
                <a:latin typeface="Swis721 Ex BT" panose="020B0605020202020204" charset="0"/>
              </a:rPr>
              <a:t>RD 127/2014 aspectos específicos FP Básica:</a:t>
            </a:r>
            <a:endParaRPr lang="es-ES" altLang="es-ES">
              <a:latin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055" y="2483613"/>
            <a:ext cx="3707216" cy="32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38949" y="4101968"/>
            <a:ext cx="3814961" cy="479160"/>
          </a:xfrm>
          <a:prstGeom prst="rect">
            <a:avLst/>
          </a:prstGeom>
          <a:solidFill>
            <a:srgbClr val="FFCC99">
              <a:alpha val="37000"/>
            </a:srgb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12024" y="1700809"/>
            <a:ext cx="4104457" cy="446449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000" b="1" dirty="0">
                <a:latin typeface="Swis721 Ex BT" panose="020B0605020202020204" charset="0"/>
              </a:rPr>
              <a:t>RELACIÓN DE CUALIFICACIONES Y UNIDADES DE COMPETENCIA: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Cualificaciones profesionales completas: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a) Empleo doméstico: SSC413_1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UC1332_1: 	Efectuar el proceso de lavado, planchado y cosido básico manual de prendas de vestir y ropa de hogar, y la preparación de camas, en domicilio particular.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UC1330_1: 	Realizar la limpieza de domicilios particulares, en domicilio particular.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UC1331_1: Realizar el proceso de elaboración de alimentos en sus fases de compra, organización, manipulación, cocinado y conservación, en domicilio particular.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000" b="1" dirty="0">
                <a:latin typeface="Swis721 Ex BT" panose="020B0605020202020204" charset="0"/>
              </a:rPr>
              <a:t>b) Limpieza de superficies y mobiliario en edificios y locales: SSC319_1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b="1" dirty="0">
                <a:latin typeface="Swis721 Ex BT" panose="020B0605020202020204" charset="0"/>
              </a:rPr>
              <a:t>UC1087_1: 	Realizar la limpieza de cristales en edificios y locales.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b="1" dirty="0">
                <a:latin typeface="Swis721 Ex BT" panose="020B0605020202020204" charset="0"/>
              </a:rPr>
              <a:t>UC0996_1: 	Llevar a cabo la limpieza del mobiliario ubicado en el interior de los espacios a intervenir.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b="1" dirty="0">
                <a:latin typeface="Swis721 Ex BT" panose="020B0605020202020204" charset="0"/>
              </a:rPr>
              <a:t>UC1088_1: 	Realizar la limpieza y tratamiento de superficies en edificios y locales utilizando maquinaria.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b="1" dirty="0">
                <a:latin typeface="Swis721 Ex BT" panose="020B0605020202020204" charset="0"/>
              </a:rPr>
              <a:t>UC0972_1: 	Realizar la limpieza de suelos, paredes y techos en edificios y locales.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Cualificación profesional incompleta: 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Operaciones básicas de cocina: HOT091_1:</a:t>
            </a:r>
          </a:p>
          <a:p>
            <a:pPr algn="just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dirty="0">
                <a:latin typeface="Swis721 Ex BT" panose="020B0605020202020204" charset="0"/>
              </a:rPr>
              <a:t>UC0255_1: 	Ejecutar operaciones básicas de aprovisionamiento, </a:t>
            </a:r>
            <a:r>
              <a:rPr lang="es-ES" altLang="es-ES" sz="800" dirty="0" err="1">
                <a:latin typeface="Swis721 Ex BT" panose="020B0605020202020204" charset="0"/>
              </a:rPr>
              <a:t>preelaboración</a:t>
            </a:r>
            <a:r>
              <a:rPr lang="es-ES" altLang="es-ES" sz="800" dirty="0">
                <a:latin typeface="Swis721 Ex BT" panose="020B0605020202020204" charset="0"/>
              </a:rPr>
              <a:t> y conservación culinarios.</a:t>
            </a:r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1340768"/>
            <a:ext cx="799232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2495601" y="910919"/>
            <a:ext cx="5980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ES" sz="1200" dirty="0">
                <a:latin typeface="Swis721 Ex BT" pitchFamily="34" charset="0"/>
              </a:rPr>
              <a:t>TÍTULO:</a:t>
            </a:r>
            <a:r>
              <a:rPr lang="es-ES" altLang="es-ES" dirty="0">
                <a:latin typeface="Swis721 Ex BT" pitchFamily="34" charset="0"/>
              </a:rPr>
              <a:t> </a:t>
            </a:r>
          </a:p>
          <a:p>
            <a:pPr lvl="0" eaLnBrk="0" hangingPunct="0"/>
            <a:r>
              <a:rPr lang="es-ES" altLang="es-ES" b="1" dirty="0">
                <a:latin typeface="Swis721 Ex BT" pitchFamily="34" charset="0"/>
                <a:ea typeface="Times New Roman" pitchFamily="18" charset="0"/>
                <a:cs typeface="Arial" charset="0"/>
              </a:rPr>
              <a:t>TÉCNICO SUPERIOR EN INTEGRACIÓN SOCIAL</a:t>
            </a:r>
          </a:p>
        </p:txBody>
      </p:sp>
      <p:sp>
        <p:nvSpPr>
          <p:cNvPr id="12" name="6 Flecha derecha"/>
          <p:cNvSpPr>
            <a:spLocks noChangeArrowheads="1"/>
          </p:cNvSpPr>
          <p:nvPr/>
        </p:nvSpPr>
        <p:spPr bwMode="auto">
          <a:xfrm>
            <a:off x="2163973" y="1196887"/>
            <a:ext cx="360362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8007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302816" y="1611225"/>
            <a:ext cx="3932856" cy="3780834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b="1" dirty="0">
                <a:solidFill>
                  <a:srgbClr val="323E4F"/>
                </a:solidFill>
                <a:latin typeface="Calibri" panose="020F0502020204030204" pitchFamily="34" charset="0"/>
              </a:rPr>
              <a:t>MÓDULOS del TÍTULO: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0337. Contexto de la intervención social.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0338. Inserción </a:t>
            </a:r>
            <a:r>
              <a:rPr lang="es-ES" altLang="es-ES" sz="1500" dirty="0" err="1">
                <a:solidFill>
                  <a:srgbClr val="323E4F"/>
                </a:solidFill>
                <a:latin typeface="Calibri" panose="020F0502020204030204" pitchFamily="34" charset="0"/>
              </a:rPr>
              <a:t>sociolaboral</a:t>
            </a: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0339. Atención a las unidades de convivencia.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0340. Mediación comunitaria.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FF0000"/>
                </a:solidFill>
                <a:latin typeface="Calibri" panose="020F0502020204030204" pitchFamily="34" charset="0"/>
              </a:rPr>
              <a:t>0341. Apoyo a la intervención educativa.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0342. Promoción de la autonomía personal.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0343. Sistemas aumentativos y alternativos de comunicación.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0344. Metodología de la intervención social.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0020. Primeros auxilios.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0017. Habilidades sociales.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0345. Proyecto de integración social.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0346. Formación y orientación laboral.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323E4F"/>
                </a:solidFill>
                <a:latin typeface="Calibri" panose="020F0502020204030204" pitchFamily="34" charset="0"/>
              </a:rPr>
              <a:t>0347. Empresa e iniciativa emprendedora.</a:t>
            </a:r>
            <a:endParaRPr lang="es-ES" altLang="es-ES" sz="1500" dirty="0"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500" dirty="0">
                <a:solidFill>
                  <a:srgbClr val="00B0F0"/>
                </a:solidFill>
                <a:latin typeface="Calibri" panose="020F0502020204030204" pitchFamily="34" charset="0"/>
              </a:rPr>
              <a:t>0348. Formación en centros de trabajo*.</a:t>
            </a:r>
            <a:endParaRPr lang="es-ES" altLang="es-ES" sz="15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6335939" y="2852936"/>
          <a:ext cx="4280104" cy="2304256"/>
        </p:xfrm>
        <a:graphic>
          <a:graphicData uri="http://schemas.openxmlformats.org/drawingml/2006/table">
            <a:tbl>
              <a:tblPr/>
              <a:tblGrid>
                <a:gridCol w="2914838">
                  <a:extLst>
                    <a:ext uri="{9D8B030D-6E8A-4147-A177-3AD203B41FA5}">
                      <a16:colId xmlns:a16="http://schemas.microsoft.com/office/drawing/2014/main" xmlns="" val="195608431"/>
                    </a:ext>
                  </a:extLst>
                </a:gridCol>
                <a:gridCol w="1365266">
                  <a:extLst>
                    <a:ext uri="{9D8B030D-6E8A-4147-A177-3AD203B41FA5}">
                      <a16:colId xmlns:a16="http://schemas.microsoft.com/office/drawing/2014/main" xmlns="" val="3012621214"/>
                    </a:ext>
                  </a:extLst>
                </a:gridCol>
              </a:tblGrid>
              <a:tr h="652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UNIDAD DE COMPETENCIA ACREDITADAS 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0" marB="3810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06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MÓDULOS PROFESIONALES CONVALIDABLES </a:t>
                      </a:r>
                      <a:endParaRPr lang="es-E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06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445357"/>
                  </a:ext>
                </a:extLst>
              </a:tr>
              <a:tr h="16518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UC1427_3: Ejecutar, en colaboraci</a:t>
                      </a:r>
                      <a:r>
                        <a:rPr lang="es-E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ó</a:t>
                      </a:r>
                      <a:r>
                        <a:rPr lang="es-E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con el tutor/a y/o con el equipo interdisciplinar del centro educativo, los programas educativos del alumnado con necesidades educativas especiales (ACNEE) en su aula de referencia.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UC1428_3: Implementar los programas de autonom</a:t>
                      </a:r>
                      <a:r>
                        <a:rPr lang="es-E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í</a:t>
                      </a:r>
                      <a:r>
                        <a:rPr lang="es-ES" sz="1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e higiene personal en el aseo del alumnado con necesidades educativas especiales (ACNEE), participando con el equipo interdisciplinar del centro educativo.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0341. Apoyo a la intervenci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ó</a:t>
                      </a: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educativa.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6989157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184232" y="1401824"/>
            <a:ext cx="2343150" cy="1163081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9525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1000" b="1" dirty="0">
                <a:latin typeface="Arial" panose="020B0604020202020204" pitchFamily="34" charset="0"/>
              </a:rPr>
              <a:t>¿DÓNDE SE IMPARTE?:</a:t>
            </a:r>
            <a:endParaRPr lang="es-ES" altLang="es-ES" sz="800" dirty="0">
              <a:latin typeface="Arial" panose="020B0604020202020204" pitchFamily="34" charset="0"/>
            </a:endParaRPr>
          </a:p>
          <a:p>
            <a:pPr marR="9525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b="1" dirty="0">
                <a:latin typeface="Arial" panose="020B0604020202020204" pitchFamily="34" charset="0"/>
              </a:rPr>
              <a:t>IES REYES CATÓLICOS</a:t>
            </a:r>
            <a:r>
              <a:rPr lang="es-ES" altLang="es-ES" sz="800" dirty="0">
                <a:latin typeface="Arial" panose="020B0604020202020204" pitchFamily="34" charset="0"/>
              </a:rPr>
              <a:t>. EJEA DE LOS CABALLEROS. ZARAGOZA</a:t>
            </a:r>
          </a:p>
          <a:p>
            <a:pPr marR="9525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b="1" dirty="0">
                <a:latin typeface="Arial" panose="020B0604020202020204" pitchFamily="34" charset="0"/>
              </a:rPr>
              <a:t>IES MARÍA MOLINER.</a:t>
            </a:r>
            <a:r>
              <a:rPr lang="es-ES" altLang="es-ES" sz="800" dirty="0">
                <a:latin typeface="Arial" panose="020B0604020202020204" pitchFamily="34" charset="0"/>
              </a:rPr>
              <a:t> ZARAGOZA</a:t>
            </a:r>
          </a:p>
          <a:p>
            <a:pPr marR="9525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s-ES" altLang="es-ES" sz="800" b="1" dirty="0">
                <a:latin typeface="Arial" panose="020B0604020202020204" pitchFamily="34" charset="0"/>
              </a:rPr>
              <a:t>IES SANTA EMERENCIANA.</a:t>
            </a:r>
            <a:r>
              <a:rPr lang="es-ES" altLang="es-ES" sz="800" dirty="0">
                <a:latin typeface="Arial" panose="020B0604020202020204" pitchFamily="34" charset="0"/>
              </a:rPr>
              <a:t> TERUEL</a:t>
            </a:r>
            <a:endParaRPr lang="es-ES" alt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ángulo 2"/>
          <p:cNvSpPr>
            <a:spLocks noChangeArrowheads="1"/>
          </p:cNvSpPr>
          <p:nvPr/>
        </p:nvSpPr>
        <p:spPr bwMode="auto">
          <a:xfrm>
            <a:off x="510041" y="1978486"/>
            <a:ext cx="1090488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</a:pPr>
            <a:r>
              <a:rPr lang="es-ES" alt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Son una </a:t>
            </a:r>
            <a:r>
              <a:rPr lang="es-ES" altLang="es-ES" sz="1600" dirty="0">
                <a:solidFill>
                  <a:schemeClr val="tx2"/>
                </a:solidFill>
                <a:cs typeface="Arial" panose="020B0604020202020204" pitchFamily="34" charset="0"/>
              </a:rPr>
              <a:t>alternativa para obtener </a:t>
            </a:r>
            <a:r>
              <a:rPr lang="es-ES" alt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la titulación </a:t>
            </a:r>
            <a:r>
              <a:rPr lang="es-ES" altLang="es-ES" sz="1600" dirty="0">
                <a:solidFill>
                  <a:schemeClr val="tx2"/>
                </a:solidFill>
                <a:cs typeface="Arial" panose="020B0604020202020204" pitchFamily="34" charset="0"/>
              </a:rPr>
              <a:t>de Técnico o Técnico Superior sin necesidad de cursar las enseñanzas de Ciclos </a:t>
            </a:r>
            <a:r>
              <a:rPr lang="es-ES" alt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de </a:t>
            </a:r>
            <a:r>
              <a:rPr lang="es-ES" altLang="es-ES" sz="1600" dirty="0">
                <a:solidFill>
                  <a:schemeClr val="tx2"/>
                </a:solidFill>
                <a:cs typeface="Arial" panose="020B0604020202020204" pitchFamily="34" charset="0"/>
              </a:rPr>
              <a:t>forma presencial o </a:t>
            </a:r>
            <a:r>
              <a:rPr lang="es-ES" altLang="es-ES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distancia</a:t>
            </a:r>
            <a:r>
              <a:rPr lang="es-ES" altLang="es-ES" sz="1600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" altLang="es-ES" sz="1600" b="1" dirty="0">
                <a:solidFill>
                  <a:schemeClr val="tx2"/>
                </a:solidFill>
                <a:cs typeface="Arial" panose="020B0604020202020204" pitchFamily="34" charset="0"/>
              </a:rPr>
              <a:t>Los Módulos que se obtienen al superar la prueba completa tienen carácter oficial y la misma validez académica y profesional en todo el territorio nacional.</a:t>
            </a:r>
            <a:r>
              <a:rPr lang="es-ES" altLang="es-ES" sz="1600" dirty="0">
                <a:solidFill>
                  <a:schemeClr val="tx2"/>
                </a:solidFill>
                <a:cs typeface="Arial" panose="020B0604020202020204" pitchFamily="34" charset="0"/>
              </a:rPr>
              <a:t> 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10041" y="3451796"/>
            <a:ext cx="89052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920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defRPr/>
            </a:pPr>
            <a:r>
              <a:rPr lang="es-ES" altLang="es-ES" sz="1600" b="1" i="1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Destinatarios de la convocatoria:</a:t>
            </a:r>
            <a:endParaRPr lang="es-ES" altLang="es-ES" sz="1600" b="1" dirty="0">
              <a:solidFill>
                <a:schemeClr val="tx2"/>
              </a:solidFill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1600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…</a:t>
            </a:r>
          </a:p>
          <a:p>
            <a:pPr algn="just">
              <a:defRPr/>
            </a:pPr>
            <a:r>
              <a:rPr lang="es-ES" altLang="es-ES" sz="1600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Acreditar alguna de las unidades de competencia contenidas en los títulos de Formación Profesional relacionados en el anexo IV de esta convocatoria a través de la participación en el Procedimiento de Evaluación y Acreditación de Competencias Profesionales.</a:t>
            </a:r>
          </a:p>
          <a:p>
            <a:pPr algn="just">
              <a:defRPr/>
            </a:pPr>
            <a:endParaRPr lang="es-ES" altLang="es-ES" sz="1600" dirty="0">
              <a:solidFill>
                <a:schemeClr val="tx2"/>
              </a:solidFill>
              <a:ea typeface="Times New Roman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es-ES" sz="1600" b="1" i="1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Requisitos para participar en la convocatoria: </a:t>
            </a:r>
          </a:p>
          <a:p>
            <a:pPr marL="361950" indent="-361950" algn="just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altLang="es-ES" sz="1600" dirty="0" smtClean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Tener </a:t>
            </a:r>
            <a:r>
              <a:rPr lang="es-ES" altLang="es-ES" sz="1600" b="1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dieciocho años </a:t>
            </a:r>
            <a:r>
              <a:rPr lang="es-ES" altLang="es-ES" sz="1600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para los títulos de Técnico y </a:t>
            </a:r>
            <a:r>
              <a:rPr lang="es-ES" altLang="es-ES" sz="1600" b="1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veinte</a:t>
            </a:r>
            <a:r>
              <a:rPr lang="es-ES" altLang="es-ES" sz="1600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 años para los títulos de Técnico Superior.</a:t>
            </a:r>
          </a:p>
          <a:p>
            <a:pPr marL="361950" indent="-361950" algn="just">
              <a:buClr>
                <a:srgbClr val="C00000"/>
              </a:buClr>
              <a:buFont typeface="+mj-lt"/>
              <a:buAutoNum type="arabicPeriod"/>
              <a:defRPr/>
            </a:pPr>
            <a:r>
              <a:rPr lang="es-ES" altLang="es-ES" sz="1600" dirty="0" smtClean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Requisitos </a:t>
            </a:r>
            <a:r>
              <a:rPr lang="es-ES" altLang="es-ES" sz="1600" dirty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de acceso para los ciclos formativos de </a:t>
            </a:r>
            <a:r>
              <a:rPr lang="es-ES" altLang="es-ES" sz="1600" dirty="0" smtClean="0">
                <a:solidFill>
                  <a:schemeClr val="tx2"/>
                </a:solidFill>
                <a:ea typeface="Times New Roman" pitchFamily="18" charset="0"/>
                <a:cs typeface="Arial" panose="020B0604020202020204" pitchFamily="34" charset="0"/>
              </a:rPr>
              <a:t>Grado Medio o Grado Superior.</a:t>
            </a:r>
            <a:endParaRPr lang="es-ES" altLang="es-ES" sz="1600" dirty="0">
              <a:solidFill>
                <a:schemeClr val="tx2"/>
              </a:solidFill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24000" y="485999"/>
            <a:ext cx="9979912" cy="1100601"/>
          </a:xfrm>
        </p:spPr>
        <p:txBody>
          <a:bodyPr/>
          <a:lstStyle/>
          <a:p>
            <a:r>
              <a:rPr lang="es-ES" dirty="0" smtClean="0"/>
              <a:t>Otra forma: Pruebas de Obtención de Títulos (Pruebas Libres):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2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¿Cúando son las POT?</a:t>
            </a:r>
            <a:endParaRPr lang="es-ES" sz="3200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59" y="1080000"/>
            <a:ext cx="8096281" cy="4312711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61" y="5393474"/>
            <a:ext cx="7187013" cy="13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9" y="1340769"/>
            <a:ext cx="7774473" cy="483559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95600" y="1001239"/>
            <a:ext cx="530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66FF"/>
                </a:solidFill>
              </a:rPr>
              <a:t>OFERTA PARCIAL DIRIGIDA A TRABAJADORES</a:t>
            </a:r>
          </a:p>
        </p:txBody>
      </p:sp>
    </p:spTree>
    <p:extLst>
      <p:ext uri="{BB962C8B-B14F-4D97-AF65-F5344CB8AC3E}">
        <p14:creationId xmlns:p14="http://schemas.microsoft.com/office/powerpoint/2010/main" val="2257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693" y="1916833"/>
            <a:ext cx="6402603" cy="39502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267" y="1268760"/>
            <a:ext cx="58840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1"/>
          <p:cNvGraphicFramePr/>
          <p:nvPr>
            <p:extLst>
              <p:ext uri="{D42A27DB-BD31-4B8C-83A1-F6EECF244321}">
                <p14:modId xmlns:p14="http://schemas.microsoft.com/office/powerpoint/2010/main" val="399645231"/>
              </p:ext>
            </p:extLst>
          </p:nvPr>
        </p:nvGraphicFramePr>
        <p:xfrm>
          <a:off x="301450" y="254213"/>
          <a:ext cx="11890549" cy="659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2806093" y="512073"/>
            <a:ext cx="7052823" cy="97364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80"/>
              </a:lnSpc>
              <a:spcBef>
                <a:spcPts val="400"/>
              </a:spcBef>
            </a:pPr>
            <a:r>
              <a:rPr lang="es-ES_tradnl" sz="24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EN RESUMEN …</a:t>
            </a:r>
            <a:endParaRPr lang="es-ES_tradnl" sz="2400" b="1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460"/>
              </a:lnSpc>
            </a:pPr>
            <a:endParaRPr lang="es-ES" sz="140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89464" y="4243764"/>
            <a:ext cx="105025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s-ES" altLang="es-ES" sz="6600" b="1" dirty="0" smtClean="0">
                <a:solidFill>
                  <a:srgbClr val="FFFFFF"/>
                </a:solidFill>
                <a:latin typeface="Swis721 Ex BT" pitchFamily="34" charset="0"/>
              </a:rPr>
              <a:t>Recordad …</a:t>
            </a:r>
            <a:endParaRPr lang="es-ES" altLang="es-ES" sz="6600" b="1" dirty="0">
              <a:solidFill>
                <a:srgbClr val="FFFFFF"/>
              </a:solidFill>
              <a:latin typeface="Swis721 Ex BT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4137" y="4262741"/>
            <a:ext cx="15327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s-ES" altLang="es-ES" sz="6600" b="1" dirty="0" smtClean="0">
                <a:solidFill>
                  <a:srgbClr val="FFFFFF"/>
                </a:solidFill>
                <a:latin typeface="Swis721 Ex BT" pitchFamily="34" charset="0"/>
              </a:rPr>
              <a:t>4</a:t>
            </a:r>
            <a:endParaRPr lang="es-ES" altLang="es-ES" sz="6600" b="1" dirty="0">
              <a:solidFill>
                <a:srgbClr val="FFFFFF"/>
              </a:solidFill>
              <a:latin typeface="Swis721 Ex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4943475" y="3557589"/>
            <a:ext cx="863600" cy="504825"/>
          </a:xfrm>
          <a:prstGeom prst="leftRightArrow">
            <a:avLst>
              <a:gd name="adj1" fmla="val 50000"/>
              <a:gd name="adj2" fmla="val 34214"/>
            </a:avLst>
          </a:prstGeom>
          <a:solidFill>
            <a:srgbClr val="92060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  <a:ea typeface="ＭＳ Ｐゴシック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208214" y="1052940"/>
            <a:ext cx="8135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s-ES" altLang="es-ES" sz="2400" b="1" dirty="0">
                <a:solidFill>
                  <a:srgbClr val="92060B"/>
                </a:solidFill>
                <a:latin typeface="+mj-lt"/>
                <a:cs typeface="Calibri" panose="020F0502020204030204" pitchFamily="34" charset="0"/>
              </a:rPr>
              <a:t>NECESITAMOS UNA REFERENCIA </a:t>
            </a:r>
            <a:r>
              <a:rPr lang="es-ES" altLang="es-ES" sz="2400" b="1" dirty="0" smtClean="0">
                <a:solidFill>
                  <a:srgbClr val="92060B"/>
                </a:solidFill>
                <a:latin typeface="+mj-lt"/>
                <a:cs typeface="Calibri" panose="020F0502020204030204" pitchFamily="34" charset="0"/>
              </a:rPr>
              <a:t>COMÚN </a:t>
            </a:r>
            <a:r>
              <a:rPr lang="es-ES" altLang="es-ES" sz="2400" b="1" u="sng" dirty="0">
                <a:solidFill>
                  <a:srgbClr val="92060B"/>
                </a:solidFill>
                <a:latin typeface="+mj-lt"/>
                <a:cs typeface="Calibri" panose="020F0502020204030204" pitchFamily="34" charset="0"/>
              </a:rPr>
              <a:t>CUALIFICACIÓN PROFESIONAL</a:t>
            </a:r>
            <a:endParaRPr lang="es-ES" altLang="es-ES" sz="2400" u="sng" dirty="0">
              <a:solidFill>
                <a:srgbClr val="92060B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172" name="Picture 7" descr="http://3.bp.blogspot.com/-hBQw7zSTq98/Ts_TkGGglBI/AAAAAAAAAYA/EOw7zygeC5s/s1600/F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6" y="2133600"/>
            <a:ext cx="24368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6049964" y="3241675"/>
            <a:ext cx="4376839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altLang="es-ES" sz="1800" b="1" dirty="0">
                <a:solidFill>
                  <a:schemeClr val="tx2"/>
                </a:solidFill>
                <a:latin typeface="Swis721 Ex BT" charset="0"/>
              </a:rPr>
              <a:t>UNIDADES DE COMPETENCIA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altLang="es-ES" sz="1800" b="1" dirty="0">
                <a:solidFill>
                  <a:schemeClr val="tx2"/>
                </a:solidFill>
                <a:latin typeface="Swis721 Ex BT" charset="0"/>
              </a:rPr>
              <a:t>REALIZACIONES PROFESIONALES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altLang="es-ES" sz="1800" b="1" dirty="0">
                <a:solidFill>
                  <a:schemeClr val="tx2"/>
                </a:solidFill>
                <a:latin typeface="Swis721 Ex BT" charset="0"/>
              </a:rPr>
              <a:t>CRITERIOS DE REALIZACIÓN</a:t>
            </a:r>
          </a:p>
        </p:txBody>
      </p:sp>
    </p:spTree>
    <p:extLst>
      <p:ext uri="{BB962C8B-B14F-4D97-AF65-F5344CB8AC3E}">
        <p14:creationId xmlns:p14="http://schemas.microsoft.com/office/powerpoint/2010/main" val="14593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2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59461"/>
              </p:ext>
            </p:extLst>
          </p:nvPr>
        </p:nvGraphicFramePr>
        <p:xfrm>
          <a:off x="2495600" y="1567163"/>
          <a:ext cx="7848600" cy="822960"/>
        </p:xfrm>
        <a:graphic>
          <a:graphicData uri="http://schemas.openxmlformats.org/drawingml/2006/table">
            <a:tbl>
              <a:tblPr/>
              <a:tblGrid>
                <a:gridCol w="784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13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accent2"/>
                          </a:solidFill>
                          <a:latin typeface="Arial" charset="0"/>
                        </a:defRPr>
                      </a:lvl1pPr>
                      <a:lvl2pPr marL="541338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accent2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accent2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SimSun" charset="-122"/>
                          <a:cs typeface="Arial" charset="0"/>
                        </a:rPr>
                        <a:t>Nos interesa mucho vuestra opinión, por eso os pedimos que completéis encuestas de satisfacción después del asesoramiento y de la evaluación.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ea typeface="SimSun" charset="-122"/>
                          <a:cs typeface="Arial" charset="0"/>
                        </a:rPr>
                        <a:t>                                          </a:t>
                      </a:r>
                      <a:r>
                        <a:rPr kumimoji="0" lang="es-E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ea typeface="SimSun" charset="-122"/>
                          <a:cs typeface="Arial" charset="0"/>
                          <a:hlinkClick r:id="rId2"/>
                        </a:rPr>
                        <a:t>https://servicios.aragon.es/eac/webpeac</a:t>
                      </a:r>
                      <a:endParaRPr kumimoji="0" lang="es-E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ea typeface="SimSun" charset="-122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1061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466209"/>
            <a:ext cx="7848872" cy="381221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614" name="Rectangle 22"/>
          <p:cNvSpPr>
            <a:spLocks noChangeArrowheads="1"/>
          </p:cNvSpPr>
          <p:nvPr/>
        </p:nvSpPr>
        <p:spPr bwMode="auto">
          <a:xfrm>
            <a:off x="2495600" y="3717032"/>
            <a:ext cx="1296988" cy="144000"/>
          </a:xfrm>
          <a:prstGeom prst="rect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577417" y="977568"/>
            <a:ext cx="561657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 b="1" dirty="0">
                <a:solidFill>
                  <a:schemeClr val="tx2"/>
                </a:solidFill>
                <a:latin typeface="+mn-lt"/>
              </a:rPr>
              <a:t>ENCUESTAS DE SATISFACCIÓN:  </a:t>
            </a:r>
          </a:p>
        </p:txBody>
      </p:sp>
    </p:spTree>
    <p:extLst>
      <p:ext uri="{BB962C8B-B14F-4D97-AF65-F5344CB8AC3E}">
        <p14:creationId xmlns:p14="http://schemas.microsoft.com/office/powerpoint/2010/main" val="13367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Más Información: </a:t>
            </a:r>
            <a:endParaRPr lang="es-ES_tradnl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5879343" y="1825433"/>
            <a:ext cx="5656164" cy="4314110"/>
          </a:xfrm>
          <a:prstGeom prst="rect">
            <a:avLst/>
          </a:prstGeom>
        </p:spPr>
        <p:txBody>
          <a:bodyPr lIns="0" tIns="36000" rIns="0" bIns="36000">
            <a:noAutofit/>
          </a:bodyPr>
          <a:lstStyle>
            <a:lvl1pPr marL="0" indent="0" algn="just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dirty="0" smtClean="0"/>
              <a:t>Agencia de las Cualificaciones Profesionales de Aragón</a:t>
            </a:r>
          </a:p>
          <a:p>
            <a:r>
              <a:rPr lang="es-ES_tradnl" sz="1600" dirty="0" smtClean="0"/>
              <a:t>Parque Empresarial Dinamiza (Recinto Expo)</a:t>
            </a:r>
          </a:p>
          <a:p>
            <a:r>
              <a:rPr lang="es-ES_tradnl" sz="1600" dirty="0" smtClean="0"/>
              <a:t>Avenida Ranillas 5D, 1ª planta</a:t>
            </a:r>
            <a:endParaRPr lang="es-ES_tradnl" sz="1600" dirty="0"/>
          </a:p>
          <a:p>
            <a:r>
              <a:rPr lang="es-ES_tradnl" sz="1600" dirty="0" smtClean="0"/>
              <a:t>50018 </a:t>
            </a:r>
            <a:r>
              <a:rPr lang="es-ES_tradnl" sz="1600" dirty="0"/>
              <a:t>Zaragoza </a:t>
            </a:r>
            <a:endParaRPr lang="es-ES_tradnl" sz="1600" dirty="0" smtClean="0"/>
          </a:p>
          <a:p>
            <a:endParaRPr lang="es-ES_tradnl" sz="1600" dirty="0"/>
          </a:p>
          <a:p>
            <a:r>
              <a:rPr lang="es-ES_tradnl" sz="1600" dirty="0">
                <a:latin typeface="Arial" charset="0"/>
                <a:ea typeface="Arial" charset="0"/>
                <a:cs typeface="Arial" charset="0"/>
              </a:rPr>
              <a:t>+34 976 </a:t>
            </a:r>
            <a:r>
              <a:rPr lang="es-ES_tradnl" sz="1600" dirty="0" smtClean="0">
                <a:latin typeface="Arial" charset="0"/>
                <a:ea typeface="Arial" charset="0"/>
                <a:cs typeface="Arial" charset="0"/>
              </a:rPr>
              <a:t>716 9616</a:t>
            </a:r>
          </a:p>
          <a:p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600" dirty="0" smtClean="0">
                <a:latin typeface="Arial" charset="0"/>
                <a:ea typeface="Arial" charset="0"/>
                <a:cs typeface="Arial" charset="0"/>
                <a:hlinkClick r:id="rId2"/>
              </a:rPr>
              <a:t>agenciacualificacion@aragon.es</a:t>
            </a:r>
            <a:endParaRPr lang="es-ES_tradnl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600" dirty="0" smtClean="0">
                <a:latin typeface="Arial" charset="0"/>
                <a:ea typeface="Arial" charset="0"/>
                <a:cs typeface="Arial" charset="0"/>
                <a:hlinkClick r:id="rId3"/>
              </a:rPr>
              <a:t>www.servicios.aragon.es/pwac/</a:t>
            </a:r>
            <a:endParaRPr lang="es-ES_tradnl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es-ES_tradnl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_tradnl" sz="1600" dirty="0" smtClean="0">
                <a:latin typeface="Arial" charset="0"/>
                <a:ea typeface="Arial" charset="0"/>
                <a:cs typeface="Arial" charset="0"/>
              </a:rPr>
              <a:t>Centros Públicos Integrados de FP gestores de cada convocatoria.</a:t>
            </a:r>
          </a:p>
          <a:p>
            <a:endParaRPr lang="es-ES_tradnl" sz="1600" dirty="0"/>
          </a:p>
        </p:txBody>
      </p:sp>
      <p:pic>
        <p:nvPicPr>
          <p:cNvPr id="5" name="Marcador de posición de 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" b="75"/>
          <a:stretch/>
        </p:blipFill>
        <p:spPr>
          <a:xfrm>
            <a:off x="1447578" y="2097828"/>
            <a:ext cx="3556501" cy="155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706259" y="5145757"/>
            <a:ext cx="10708669" cy="675152"/>
            <a:chOff x="278759" y="5145757"/>
            <a:chExt cx="10708669" cy="67515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59" y="5280798"/>
              <a:ext cx="1654626" cy="540111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217" y="5194986"/>
              <a:ext cx="2074850" cy="605409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6600" y="5280798"/>
              <a:ext cx="1876988" cy="493451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519" y="5226397"/>
              <a:ext cx="1666969" cy="54785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488" y="5148856"/>
              <a:ext cx="1457011" cy="61886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5086" y="5145757"/>
              <a:ext cx="1422342" cy="608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8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Imagen 7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964" y="5348514"/>
            <a:ext cx="2940358" cy="70568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236000" y="2367171"/>
            <a:ext cx="9720000" cy="212365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s-ES_tradnl" sz="6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Gracias</a:t>
            </a:r>
            <a:r>
              <a:rPr lang="es-ES_trad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6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 vuestra atención.</a:t>
            </a:r>
            <a:endParaRPr lang="es-ES_tradnl" sz="66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/>
          <p:cNvSpPr txBox="1">
            <a:spLocks noChangeArrowheads="1"/>
          </p:cNvSpPr>
          <p:nvPr/>
        </p:nvSpPr>
        <p:spPr bwMode="auto">
          <a:xfrm>
            <a:off x="4229894" y="6250021"/>
            <a:ext cx="446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dirty="0">
                <a:solidFill>
                  <a:schemeClr val="tx2">
                    <a:lumMod val="75000"/>
                  </a:schemeClr>
                </a:solidFill>
              </a:rPr>
              <a:t>incual.mecd.es</a:t>
            </a:r>
          </a:p>
        </p:txBody>
      </p:sp>
      <p:pic>
        <p:nvPicPr>
          <p:cNvPr id="8195" name="Imagen 1" descr="Captura de pantalla 2018-06-12 a las 17.5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0849"/>
            <a:ext cx="8389938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0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04" y="725470"/>
            <a:ext cx="8036930" cy="58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51" y="332363"/>
            <a:ext cx="8366574" cy="60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A1918"/>
      </a:dk1>
      <a:lt1>
        <a:srgbClr val="FFFFFF"/>
      </a:lt1>
      <a:dk2>
        <a:srgbClr val="646464"/>
      </a:dk2>
      <a:lt2>
        <a:srgbClr val="E1E1E1"/>
      </a:lt2>
      <a:accent1>
        <a:srgbClr val="500C0A"/>
      </a:accent1>
      <a:accent2>
        <a:srgbClr val="92060B"/>
      </a:accent2>
      <a:accent3>
        <a:srgbClr val="ED020D"/>
      </a:accent3>
      <a:accent4>
        <a:srgbClr val="FF5500"/>
      </a:accent4>
      <a:accent5>
        <a:srgbClr val="FFAA00"/>
      </a:accent5>
      <a:accent6>
        <a:srgbClr val="FFDC00"/>
      </a:accent6>
      <a:hlink>
        <a:srgbClr val="ED020D"/>
      </a:hlink>
      <a:folHlink>
        <a:srgbClr val="96A9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6600" b="1" i="0" dirty="0" err="1" smtClean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10639</TotalTime>
  <Words>2647</Words>
  <Application>Microsoft Office PowerPoint</Application>
  <PresentationFormat>Personalizado</PresentationFormat>
  <Paragraphs>439</Paragraphs>
  <Slides>62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DIFERENCIAS entre los TÍTULOS de FORMACIÓN PROFESIONAL y CERTIFICADOS de PROFESIONALIDAD </vt:lpstr>
      <vt:lpstr>Presentación de PowerPoint</vt:lpstr>
      <vt:lpstr>Presentación de PowerPoint</vt:lpstr>
      <vt:lpstr>ENA 2019-05  SSC 2019-09  SSC 2019-07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Otra forma: Pruebas de Obtención de Títulos (Pruebas Libres):</vt:lpstr>
      <vt:lpstr>¿Cúando son las POT?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Más Información: 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624</cp:revision>
  <cp:lastPrinted>2018-09-04T09:37:07Z</cp:lastPrinted>
  <dcterms:created xsi:type="dcterms:W3CDTF">2015-10-16T11:25:49Z</dcterms:created>
  <dcterms:modified xsi:type="dcterms:W3CDTF">2019-05-27T11:30:38Z</dcterms:modified>
</cp:coreProperties>
</file>